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9"/>
  </p:notesMasterIdLst>
  <p:sldIdLst>
    <p:sldId id="328" r:id="rId5"/>
    <p:sldId id="329" r:id="rId6"/>
    <p:sldId id="330" r:id="rId7"/>
    <p:sldId id="299" r:id="rId8"/>
    <p:sldId id="331" r:id="rId9"/>
    <p:sldId id="293" r:id="rId10"/>
    <p:sldId id="332" r:id="rId11"/>
    <p:sldId id="307" r:id="rId12"/>
    <p:sldId id="305" r:id="rId13"/>
    <p:sldId id="265" r:id="rId14"/>
    <p:sldId id="333" r:id="rId15"/>
    <p:sldId id="304" r:id="rId16"/>
    <p:sldId id="334" r:id="rId17"/>
    <p:sldId id="256" r:id="rId18"/>
    <p:sldId id="258" r:id="rId19"/>
    <p:sldId id="261" r:id="rId20"/>
    <p:sldId id="313" r:id="rId21"/>
    <p:sldId id="312" r:id="rId22"/>
    <p:sldId id="308" r:id="rId23"/>
    <p:sldId id="309" r:id="rId24"/>
    <p:sldId id="311" r:id="rId25"/>
    <p:sldId id="310" r:id="rId26"/>
    <p:sldId id="325" r:id="rId27"/>
    <p:sldId id="319" r:id="rId28"/>
    <p:sldId id="314" r:id="rId29"/>
    <p:sldId id="324" r:id="rId30"/>
    <p:sldId id="326" r:id="rId31"/>
    <p:sldId id="316" r:id="rId32"/>
    <p:sldId id="317" r:id="rId33"/>
    <p:sldId id="318" r:id="rId34"/>
    <p:sldId id="322" r:id="rId35"/>
    <p:sldId id="323" r:id="rId36"/>
    <p:sldId id="321" r:id="rId37"/>
    <p:sldId id="327" r:id="rId38"/>
    <p:sldId id="306" r:id="rId39"/>
    <p:sldId id="288" r:id="rId40"/>
    <p:sldId id="287" r:id="rId41"/>
    <p:sldId id="336" r:id="rId42"/>
    <p:sldId id="337" r:id="rId43"/>
    <p:sldId id="338" r:id="rId44"/>
    <p:sldId id="339" r:id="rId45"/>
    <p:sldId id="349" r:id="rId46"/>
    <p:sldId id="300" r:id="rId47"/>
    <p:sldId id="295" r:id="rId48"/>
    <p:sldId id="340" r:id="rId49"/>
    <p:sldId id="302" r:id="rId50"/>
    <p:sldId id="341" r:id="rId51"/>
    <p:sldId id="342" r:id="rId52"/>
    <p:sldId id="343" r:id="rId53"/>
    <p:sldId id="344" r:id="rId54"/>
    <p:sldId id="345" r:id="rId55"/>
    <p:sldId id="346" r:id="rId56"/>
    <p:sldId id="347" r:id="rId57"/>
    <p:sldId id="35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DD76DD-5410-4F19-98C3-ADC73B82FD88}">
          <p14:sldIdLst>
            <p14:sldId id="328"/>
            <p14:sldId id="329"/>
            <p14:sldId id="330"/>
            <p14:sldId id="299"/>
            <p14:sldId id="331"/>
            <p14:sldId id="293"/>
            <p14:sldId id="332"/>
            <p14:sldId id="307"/>
            <p14:sldId id="305"/>
            <p14:sldId id="265"/>
            <p14:sldId id="333"/>
            <p14:sldId id="304"/>
            <p14:sldId id="334"/>
            <p14:sldId id="256"/>
            <p14:sldId id="258"/>
            <p14:sldId id="261"/>
            <p14:sldId id="313"/>
            <p14:sldId id="312"/>
            <p14:sldId id="308"/>
            <p14:sldId id="309"/>
            <p14:sldId id="311"/>
            <p14:sldId id="310"/>
            <p14:sldId id="325"/>
            <p14:sldId id="319"/>
            <p14:sldId id="314"/>
            <p14:sldId id="324"/>
            <p14:sldId id="326"/>
            <p14:sldId id="316"/>
            <p14:sldId id="317"/>
            <p14:sldId id="318"/>
            <p14:sldId id="322"/>
            <p14:sldId id="323"/>
            <p14:sldId id="321"/>
            <p14:sldId id="327"/>
            <p14:sldId id="306"/>
            <p14:sldId id="288"/>
            <p14:sldId id="287"/>
            <p14:sldId id="336"/>
            <p14:sldId id="337"/>
            <p14:sldId id="338"/>
            <p14:sldId id="339"/>
            <p14:sldId id="349"/>
            <p14:sldId id="300"/>
            <p14:sldId id="295"/>
            <p14:sldId id="340"/>
            <p14:sldId id="302"/>
            <p14:sldId id="341"/>
            <p14:sldId id="342"/>
            <p14:sldId id="343"/>
            <p14:sldId id="344"/>
            <p14:sldId id="345"/>
            <p14:sldId id="346"/>
            <p14:sldId id="347"/>
            <p14:sldId id="3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a Au" initials="CA" lastIdx="5" clrIdx="0">
    <p:extLst>
      <p:ext uri="{19B8F6BF-5375-455C-9EA6-DF929625EA0E}">
        <p15:presenceInfo xmlns:p15="http://schemas.microsoft.com/office/powerpoint/2012/main" userId="S::cara.au@ucalgary.ca::a26aac3e-7cbe-4917-a978-4979b3401845" providerId="AD"/>
      </p:ext>
    </p:extLst>
  </p:cmAuthor>
  <p:cmAuthor id="2" name="Mohammad Idris Alemi" initials="MIA" lastIdx="10" clrIdx="1">
    <p:extLst>
      <p:ext uri="{19B8F6BF-5375-455C-9EA6-DF929625EA0E}">
        <p15:presenceInfo xmlns:p15="http://schemas.microsoft.com/office/powerpoint/2012/main" userId="Mohammad Idris Alemi" providerId="None"/>
      </p:ext>
    </p:extLst>
  </p:cmAuthor>
  <p:cmAuthor id="3" name="Mohammad Idris Alemi" initials="MA" lastIdx="3" clrIdx="2">
    <p:extLst>
      <p:ext uri="{19B8F6BF-5375-455C-9EA6-DF929625EA0E}">
        <p15:presenceInfo xmlns:p15="http://schemas.microsoft.com/office/powerpoint/2012/main" userId="S::mialemi@ucalgary.ca::eea768c3-d095-4847-ae28-f8a6759099ab" providerId="AD"/>
      </p:ext>
    </p:extLst>
  </p:cmAuthor>
  <p:cmAuthor id="4" name="Ory Li Pi Shan" initials="OS" lastIdx="2" clrIdx="3">
    <p:extLst>
      <p:ext uri="{19B8F6BF-5375-455C-9EA6-DF929625EA0E}">
        <p15:presenceInfo xmlns:p15="http://schemas.microsoft.com/office/powerpoint/2012/main" userId="S::ory.lipishan@ucalgary.ca::2de6d3f1-a606-4bf4-adda-033b91d825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9AC"/>
    <a:srgbClr val="CFA8F6"/>
    <a:srgbClr val="D32D7C"/>
    <a:srgbClr val="255E74"/>
    <a:srgbClr val="9ED8CF"/>
    <a:srgbClr val="6F5BA5"/>
    <a:srgbClr val="F3B291"/>
    <a:srgbClr val="C890C4"/>
    <a:srgbClr val="DB5193"/>
    <a:srgbClr val="F7A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89303-DAE7-4F1F-B711-53DDC9777AE5}" v="168" dt="2020-07-13T20:49:22.791"/>
    <p1510:client id="{0EEED34B-4798-4776-9426-173D0655A1A1}" v="4" dt="2020-07-13T21:04:18.720"/>
    <p1510:client id="{267FE77F-2BA7-4E73-B151-A4FD83052A9E}" v="49" dt="2020-07-14T00:13:50.111"/>
    <p1510:client id="{2E7A0A37-0221-8B49-A3F2-5220C3A2C37B}" v="1622" dt="2020-07-13T20:19:09.746"/>
    <p1510:client id="{822CBA97-1575-4A55-879B-5A3A704080B6}" v="1" dt="2020-07-13T20:43:54.223"/>
    <p1510:client id="{C391CA52-24BA-47B3-8736-9B2CFBCF27A6}" v="101" dt="2020-07-13T21:02:26.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421" autoAdjust="0"/>
    <p:restoredTop sz="94660"/>
  </p:normalViewPr>
  <p:slideViewPr>
    <p:cSldViewPr snapToGrid="0">
      <p:cViewPr varScale="1">
        <p:scale>
          <a:sx n="55" d="100"/>
          <a:sy n="55" d="100"/>
        </p:scale>
        <p:origin x="4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den Wickman" userId="S::jayden.wickman@ucalgary.ca::f7459a4a-7c92-40f5-9305-4e01a94117e9" providerId="AD" clId="Web-{1EE6873A-9374-F177-4CEC-45D5F49AF1E6}"/>
    <pc:docChg chg="modSld">
      <pc:chgData name="Jayden Wickman" userId="S::jayden.wickman@ucalgary.ca::f7459a4a-7c92-40f5-9305-4e01a94117e9" providerId="AD" clId="Web-{1EE6873A-9374-F177-4CEC-45D5F49AF1E6}" dt="2020-07-02T23:04:10.721" v="276"/>
      <pc:docMkLst>
        <pc:docMk/>
      </pc:docMkLst>
      <pc:sldChg chg="modSp">
        <pc:chgData name="Jayden Wickman" userId="S::jayden.wickman@ucalgary.ca::f7459a4a-7c92-40f5-9305-4e01a94117e9" providerId="AD" clId="Web-{1EE6873A-9374-F177-4CEC-45D5F49AF1E6}" dt="2020-07-02T19:06:04.230" v="191" actId="20577"/>
        <pc:sldMkLst>
          <pc:docMk/>
          <pc:sldMk cId="479266115" sldId="306"/>
        </pc:sldMkLst>
        <pc:spChg chg="mod">
          <ac:chgData name="Jayden Wickman" userId="S::jayden.wickman@ucalgary.ca::f7459a4a-7c92-40f5-9305-4e01a94117e9" providerId="AD" clId="Web-{1EE6873A-9374-F177-4CEC-45D5F49AF1E6}" dt="2020-07-02T19:06:04.230" v="191" actId="20577"/>
          <ac:spMkLst>
            <pc:docMk/>
            <pc:sldMk cId="479266115" sldId="306"/>
            <ac:spMk id="4" creationId="{19DA1F06-5140-4F7D-B289-051AA821D62E}"/>
          </ac:spMkLst>
        </pc:spChg>
      </pc:sldChg>
      <pc:sldChg chg="modSp modNotes">
        <pc:chgData name="Jayden Wickman" userId="S::jayden.wickman@ucalgary.ca::f7459a4a-7c92-40f5-9305-4e01a94117e9" providerId="AD" clId="Web-{1EE6873A-9374-F177-4CEC-45D5F49AF1E6}" dt="2020-07-02T23:04:10.721" v="276"/>
        <pc:sldMkLst>
          <pc:docMk/>
          <pc:sldMk cId="1257270061" sldId="312"/>
        </pc:sldMkLst>
        <pc:spChg chg="mod">
          <ac:chgData name="Jayden Wickman" userId="S::jayden.wickman@ucalgary.ca::f7459a4a-7c92-40f5-9305-4e01a94117e9" providerId="AD" clId="Web-{1EE6873A-9374-F177-4CEC-45D5F49AF1E6}" dt="2020-07-02T22:59:45.688" v="228" actId="20577"/>
          <ac:spMkLst>
            <pc:docMk/>
            <pc:sldMk cId="1257270061" sldId="312"/>
            <ac:spMk id="3" creationId="{9EB675F3-AD94-45E0-B740-9D3678356414}"/>
          </ac:spMkLst>
        </pc:spChg>
      </pc:sldChg>
    </pc:docChg>
  </pc:docChgLst>
  <pc:docChgLst>
    <pc:chgData name="Ory Li Pi Shan" userId="S::ory.lipishan@ucalgary.ca::2de6d3f1-a606-4bf4-adda-033b91d825fd" providerId="AD" clId="Web-{13D930E8-4BEA-49D4-80CB-D5133063CF5A}"/>
    <pc:docChg chg="modSld">
      <pc:chgData name="Ory Li Pi Shan" userId="S::ory.lipishan@ucalgary.ca::2de6d3f1-a606-4bf4-adda-033b91d825fd" providerId="AD" clId="Web-{13D930E8-4BEA-49D4-80CB-D5133063CF5A}" dt="2020-07-04T01:16:10.788" v="156" actId="20577"/>
      <pc:docMkLst>
        <pc:docMk/>
      </pc:docMkLst>
      <pc:sldChg chg="modSp">
        <pc:chgData name="Ory Li Pi Shan" userId="S::ory.lipishan@ucalgary.ca::2de6d3f1-a606-4bf4-adda-033b91d825fd" providerId="AD" clId="Web-{13D930E8-4BEA-49D4-80CB-D5133063CF5A}" dt="2020-07-04T01:16:10.788" v="155" actId="20577"/>
        <pc:sldMkLst>
          <pc:docMk/>
          <pc:sldMk cId="3447273426" sldId="307"/>
        </pc:sldMkLst>
        <pc:spChg chg="mod">
          <ac:chgData name="Ory Li Pi Shan" userId="S::ory.lipishan@ucalgary.ca::2de6d3f1-a606-4bf4-adda-033b91d825fd" providerId="AD" clId="Web-{13D930E8-4BEA-49D4-80CB-D5133063CF5A}" dt="2020-07-04T01:16:10.788" v="155" actId="20577"/>
          <ac:spMkLst>
            <pc:docMk/>
            <pc:sldMk cId="3447273426" sldId="307"/>
            <ac:spMk id="3" creationId="{D5B2B92D-11A8-4343-9545-89C72C53985E}"/>
          </ac:spMkLst>
        </pc:spChg>
      </pc:sldChg>
    </pc:docChg>
  </pc:docChgLst>
  <pc:docChgLst>
    <pc:chgData name="Mohammad Idris Alemi" userId="S::mialemi@ucalgary.ca::eea768c3-d095-4847-ae28-f8a6759099ab" providerId="AD" clId="Web-{2CCB378A-9C01-4133-BF1D-0F56EE91488B}"/>
    <pc:docChg chg="modSld">
      <pc:chgData name="Mohammad Idris Alemi" userId="S::mialemi@ucalgary.ca::eea768c3-d095-4847-ae28-f8a6759099ab" providerId="AD" clId="Web-{2CCB378A-9C01-4133-BF1D-0F56EE91488B}" dt="2020-06-26T22:11:31.277" v="548" actId="20577"/>
      <pc:docMkLst>
        <pc:docMk/>
      </pc:docMkLst>
      <pc:sldChg chg="addSp modSp">
        <pc:chgData name="Mohammad Idris Alemi" userId="S::mialemi@ucalgary.ca::eea768c3-d095-4847-ae28-f8a6759099ab" providerId="AD" clId="Web-{2CCB378A-9C01-4133-BF1D-0F56EE91488B}" dt="2020-06-26T22:11:31.277" v="547" actId="20577"/>
        <pc:sldMkLst>
          <pc:docMk/>
          <pc:sldMk cId="2324028668" sldId="261"/>
        </pc:sldMkLst>
        <pc:spChg chg="add mod">
          <ac:chgData name="Mohammad Idris Alemi" userId="S::mialemi@ucalgary.ca::eea768c3-d095-4847-ae28-f8a6759099ab" providerId="AD" clId="Web-{2CCB378A-9C01-4133-BF1D-0F56EE91488B}" dt="2020-06-26T22:11:31.277" v="547" actId="20577"/>
          <ac:spMkLst>
            <pc:docMk/>
            <pc:sldMk cId="2324028668" sldId="261"/>
            <ac:spMk id="3" creationId="{475DDE5C-A8DB-42D9-B4F1-FAF1ED3934CC}"/>
          </ac:spMkLst>
        </pc:spChg>
      </pc:sldChg>
      <pc:sldChg chg="modSp">
        <pc:chgData name="Mohammad Idris Alemi" userId="S::mialemi@ucalgary.ca::eea768c3-d095-4847-ae28-f8a6759099ab" providerId="AD" clId="Web-{2CCB378A-9C01-4133-BF1D-0F56EE91488B}" dt="2020-06-26T22:06:30.361" v="40" actId="20577"/>
        <pc:sldMkLst>
          <pc:docMk/>
          <pc:sldMk cId="3447273426" sldId="307"/>
        </pc:sldMkLst>
        <pc:spChg chg="mod">
          <ac:chgData name="Mohammad Idris Alemi" userId="S::mialemi@ucalgary.ca::eea768c3-d095-4847-ae28-f8a6759099ab" providerId="AD" clId="Web-{2CCB378A-9C01-4133-BF1D-0F56EE91488B}" dt="2020-06-26T22:06:30.361" v="40" actId="20577"/>
          <ac:spMkLst>
            <pc:docMk/>
            <pc:sldMk cId="3447273426" sldId="307"/>
            <ac:spMk id="3" creationId="{D5B2B92D-11A8-4343-9545-89C72C53985E}"/>
          </ac:spMkLst>
        </pc:spChg>
      </pc:sldChg>
      <pc:sldChg chg="modSp">
        <pc:chgData name="Mohammad Idris Alemi" userId="S::mialemi@ucalgary.ca::eea768c3-d095-4847-ae28-f8a6759099ab" providerId="AD" clId="Web-{2CCB378A-9C01-4133-BF1D-0F56EE91488B}" dt="2020-06-26T22:06:38.705" v="44" actId="20577"/>
        <pc:sldMkLst>
          <pc:docMk/>
          <pc:sldMk cId="757596375" sldId="308"/>
        </pc:sldMkLst>
        <pc:spChg chg="mod">
          <ac:chgData name="Mohammad Idris Alemi" userId="S::mialemi@ucalgary.ca::eea768c3-d095-4847-ae28-f8a6759099ab" providerId="AD" clId="Web-{2CCB378A-9C01-4133-BF1D-0F56EE91488B}" dt="2020-06-26T22:06:38.705" v="44" actId="20577"/>
          <ac:spMkLst>
            <pc:docMk/>
            <pc:sldMk cId="757596375" sldId="308"/>
            <ac:spMk id="3" creationId="{C8B7D14B-B0F7-403C-87D8-E4E3990FB047}"/>
          </ac:spMkLst>
        </pc:spChg>
      </pc:sldChg>
      <pc:sldChg chg="modSp">
        <pc:chgData name="Mohammad Idris Alemi" userId="S::mialemi@ucalgary.ca::eea768c3-d095-4847-ae28-f8a6759099ab" providerId="AD" clId="Web-{2CCB378A-9C01-4133-BF1D-0F56EE91488B}" dt="2020-06-26T22:09:46.651" v="270" actId="20577"/>
        <pc:sldMkLst>
          <pc:docMk/>
          <pc:sldMk cId="4186253544" sldId="309"/>
        </pc:sldMkLst>
        <pc:spChg chg="mod">
          <ac:chgData name="Mohammad Idris Alemi" userId="S::mialemi@ucalgary.ca::eea768c3-d095-4847-ae28-f8a6759099ab" providerId="AD" clId="Web-{2CCB378A-9C01-4133-BF1D-0F56EE91488B}" dt="2020-06-26T22:09:46.651" v="270" actId="20577"/>
          <ac:spMkLst>
            <pc:docMk/>
            <pc:sldMk cId="4186253544" sldId="309"/>
            <ac:spMk id="3" creationId="{596EBD26-1C05-428E-B0A0-55762C579D93}"/>
          </ac:spMkLst>
        </pc:spChg>
      </pc:sldChg>
      <pc:sldChg chg="modSp">
        <pc:chgData name="Mohammad Idris Alemi" userId="S::mialemi@ucalgary.ca::eea768c3-d095-4847-ae28-f8a6759099ab" providerId="AD" clId="Web-{2CCB378A-9C01-4133-BF1D-0F56EE91488B}" dt="2020-06-26T22:10:10.042" v="294" actId="20577"/>
        <pc:sldMkLst>
          <pc:docMk/>
          <pc:sldMk cId="2771475701" sldId="311"/>
        </pc:sldMkLst>
        <pc:spChg chg="mod">
          <ac:chgData name="Mohammad Idris Alemi" userId="S::mialemi@ucalgary.ca::eea768c3-d095-4847-ae28-f8a6759099ab" providerId="AD" clId="Web-{2CCB378A-9C01-4133-BF1D-0F56EE91488B}" dt="2020-06-26T22:10:10.042" v="294" actId="20577"/>
          <ac:spMkLst>
            <pc:docMk/>
            <pc:sldMk cId="2771475701" sldId="311"/>
            <ac:spMk id="2" creationId="{15724B88-F0D5-42AB-9181-C0B5BF61DB1E}"/>
          </ac:spMkLst>
        </pc:spChg>
      </pc:sldChg>
    </pc:docChg>
  </pc:docChgLst>
  <pc:docChgLst>
    <pc:chgData name="Ory Li Pi Shan" userId="S::ory.lipishan@ucalgary.ca::2de6d3f1-a606-4bf4-adda-033b91d825fd" providerId="AD" clId="Web-{B3A97A97-E3E7-4604-A27D-D88D309F793D}"/>
    <pc:docChg chg="modSld">
      <pc:chgData name="Ory Li Pi Shan" userId="S::ory.lipishan@ucalgary.ca::2de6d3f1-a606-4bf4-adda-033b91d825fd" providerId="AD" clId="Web-{B3A97A97-E3E7-4604-A27D-D88D309F793D}" dt="2020-07-07T21:12:59.886" v="357" actId="20577"/>
      <pc:docMkLst>
        <pc:docMk/>
      </pc:docMkLst>
      <pc:sldChg chg="addSp delSp modSp">
        <pc:chgData name="Ory Li Pi Shan" userId="S::ory.lipishan@ucalgary.ca::2de6d3f1-a606-4bf4-adda-033b91d825fd" providerId="AD" clId="Web-{B3A97A97-E3E7-4604-A27D-D88D309F793D}" dt="2020-07-07T21:12:59.886" v="356" actId="20577"/>
        <pc:sldMkLst>
          <pc:docMk/>
          <pc:sldMk cId="1199898394" sldId="310"/>
        </pc:sldMkLst>
        <pc:spChg chg="add del mod">
          <ac:chgData name="Ory Li Pi Shan" userId="S::ory.lipishan@ucalgary.ca::2de6d3f1-a606-4bf4-adda-033b91d825fd" providerId="AD" clId="Web-{B3A97A97-E3E7-4604-A27D-D88D309F793D}" dt="2020-07-07T20:52:29.328" v="3"/>
          <ac:spMkLst>
            <pc:docMk/>
            <pc:sldMk cId="1199898394" sldId="310"/>
            <ac:spMk id="5" creationId="{5A5CD9F7-0B35-4F9D-8880-F3FA49B6D953}"/>
          </ac:spMkLst>
        </pc:spChg>
        <pc:spChg chg="del">
          <ac:chgData name="Ory Li Pi Shan" userId="S::ory.lipishan@ucalgary.ca::2de6d3f1-a606-4bf4-adda-033b91d825fd" providerId="AD" clId="Web-{B3A97A97-E3E7-4604-A27D-D88D309F793D}" dt="2020-07-07T20:48:57.983" v="0"/>
          <ac:spMkLst>
            <pc:docMk/>
            <pc:sldMk cId="1199898394" sldId="310"/>
            <ac:spMk id="6" creationId="{33DF0937-D90D-48C4-8B6E-CEAD688F3D0A}"/>
          </ac:spMkLst>
        </pc:spChg>
        <pc:spChg chg="add mod">
          <ac:chgData name="Ory Li Pi Shan" userId="S::ory.lipishan@ucalgary.ca::2de6d3f1-a606-4bf4-adda-033b91d825fd" providerId="AD" clId="Web-{B3A97A97-E3E7-4604-A27D-D88D309F793D}" dt="2020-07-07T21:04:01.209" v="207" actId="20577"/>
          <ac:spMkLst>
            <pc:docMk/>
            <pc:sldMk cId="1199898394" sldId="310"/>
            <ac:spMk id="9" creationId="{6FC6D679-F16D-414C-897C-209B4C8AF09A}"/>
          </ac:spMkLst>
        </pc:spChg>
        <pc:spChg chg="add mod">
          <ac:chgData name="Ory Li Pi Shan" userId="S::ory.lipishan@ucalgary.ca::2de6d3f1-a606-4bf4-adda-033b91d825fd" providerId="AD" clId="Web-{B3A97A97-E3E7-4604-A27D-D88D309F793D}" dt="2020-07-07T21:12:59.886" v="356" actId="20577"/>
          <ac:spMkLst>
            <pc:docMk/>
            <pc:sldMk cId="1199898394" sldId="310"/>
            <ac:spMk id="10" creationId="{0427AA64-1D1E-4EF9-A374-2BB47AF73F39}"/>
          </ac:spMkLst>
        </pc:spChg>
        <pc:picChg chg="add del mod ord">
          <ac:chgData name="Ory Li Pi Shan" userId="S::ory.lipishan@ucalgary.ca::2de6d3f1-a606-4bf4-adda-033b91d825fd" providerId="AD" clId="Web-{B3A97A97-E3E7-4604-A27D-D88D309F793D}" dt="2020-07-07T20:49:26.967" v="2"/>
          <ac:picMkLst>
            <pc:docMk/>
            <pc:sldMk cId="1199898394" sldId="310"/>
            <ac:picMk id="3" creationId="{102996C4-F4B1-4CD5-BF18-6538823E23F5}"/>
          </ac:picMkLst>
        </pc:picChg>
        <pc:picChg chg="add mod ord">
          <ac:chgData name="Ory Li Pi Shan" userId="S::ory.lipishan@ucalgary.ca::2de6d3f1-a606-4bf4-adda-033b91d825fd" providerId="AD" clId="Web-{B3A97A97-E3E7-4604-A27D-D88D309F793D}" dt="2020-07-07T21:09:15.118" v="345" actId="14100"/>
          <ac:picMkLst>
            <pc:docMk/>
            <pc:sldMk cId="1199898394" sldId="310"/>
            <ac:picMk id="7" creationId="{9B0B9A9B-7B18-49BC-AB7C-1F201F2C9439}"/>
          </ac:picMkLst>
        </pc:picChg>
        <pc:picChg chg="add del mod">
          <ac:chgData name="Ory Li Pi Shan" userId="S::ory.lipishan@ucalgary.ca::2de6d3f1-a606-4bf4-adda-033b91d825fd" providerId="AD" clId="Web-{B3A97A97-E3E7-4604-A27D-D88D309F793D}" dt="2020-07-07T21:06:19.367" v="338"/>
          <ac:picMkLst>
            <pc:docMk/>
            <pc:sldMk cId="1199898394" sldId="310"/>
            <ac:picMk id="8" creationId="{B24E2B32-F2EE-4228-96C5-1742F21BE913}"/>
          </ac:picMkLst>
        </pc:picChg>
        <pc:picChg chg="add mod">
          <ac:chgData name="Ory Li Pi Shan" userId="S::ory.lipishan@ucalgary.ca::2de6d3f1-a606-4bf4-adda-033b91d825fd" providerId="AD" clId="Web-{B3A97A97-E3E7-4604-A27D-D88D309F793D}" dt="2020-07-07T21:08:21.821" v="343" actId="14100"/>
          <ac:picMkLst>
            <pc:docMk/>
            <pc:sldMk cId="1199898394" sldId="310"/>
            <ac:picMk id="11" creationId="{560CCDB6-A6AA-4989-8014-E915C56B7F5F}"/>
          </ac:picMkLst>
        </pc:picChg>
      </pc:sldChg>
    </pc:docChg>
  </pc:docChgLst>
  <pc:docChgLst>
    <pc:chgData name="Cara Au" userId="S::cara.au@ucalgary.ca::a26aac3e-7cbe-4917-a978-4979b3401845" providerId="AD" clId="Web-{C986AD7D-8668-0D78-2366-1831FF3D9EDA}"/>
    <pc:docChg chg="addSld delSld modSld sldOrd modSection">
      <pc:chgData name="Cara Au" userId="S::cara.au@ucalgary.ca::a26aac3e-7cbe-4917-a978-4979b3401845" providerId="AD" clId="Web-{C986AD7D-8668-0D78-2366-1831FF3D9EDA}" dt="2020-07-06T20:41:47.392" v="115"/>
      <pc:docMkLst>
        <pc:docMk/>
      </pc:docMkLst>
      <pc:sldChg chg="modSp">
        <pc:chgData name="Cara Au" userId="S::cara.au@ucalgary.ca::a26aac3e-7cbe-4917-a978-4979b3401845" providerId="AD" clId="Web-{C986AD7D-8668-0D78-2366-1831FF3D9EDA}" dt="2020-07-06T20:20:07.191" v="77" actId="20577"/>
        <pc:sldMkLst>
          <pc:docMk/>
          <pc:sldMk cId="4186253544" sldId="309"/>
        </pc:sldMkLst>
        <pc:graphicFrameChg chg="modGraphic">
          <ac:chgData name="Cara Au" userId="S::cara.au@ucalgary.ca::a26aac3e-7cbe-4917-a978-4979b3401845" providerId="AD" clId="Web-{C986AD7D-8668-0D78-2366-1831FF3D9EDA}" dt="2020-07-06T20:20:07.191" v="77" actId="20577"/>
          <ac:graphicFrameMkLst>
            <pc:docMk/>
            <pc:sldMk cId="4186253544" sldId="309"/>
            <ac:graphicFrameMk id="21" creationId="{C1BAFB34-C3C1-2946-831C-4A1FF4448CAE}"/>
          </ac:graphicFrameMkLst>
        </pc:graphicFrameChg>
      </pc:sldChg>
      <pc:sldChg chg="modSp">
        <pc:chgData name="Cara Au" userId="S::cara.au@ucalgary.ca::a26aac3e-7cbe-4917-a978-4979b3401845" providerId="AD" clId="Web-{C986AD7D-8668-0D78-2366-1831FF3D9EDA}" dt="2020-07-06T20:16:57.626" v="71" actId="20577"/>
        <pc:sldMkLst>
          <pc:docMk/>
          <pc:sldMk cId="2771475701" sldId="311"/>
        </pc:sldMkLst>
        <pc:spChg chg="mod">
          <ac:chgData name="Cara Au" userId="S::cara.au@ucalgary.ca::a26aac3e-7cbe-4917-a978-4979b3401845" providerId="AD" clId="Web-{C986AD7D-8668-0D78-2366-1831FF3D9EDA}" dt="2020-07-06T20:16:57.626" v="71" actId="20577"/>
          <ac:spMkLst>
            <pc:docMk/>
            <pc:sldMk cId="2771475701" sldId="311"/>
            <ac:spMk id="3" creationId="{35771F75-1C48-485A-8C6C-49FDF4BEED34}"/>
          </ac:spMkLst>
        </pc:spChg>
      </pc:sldChg>
      <pc:sldChg chg="modSp">
        <pc:chgData name="Cara Au" userId="S::cara.au@ucalgary.ca::a26aac3e-7cbe-4917-a978-4979b3401845" providerId="AD" clId="Web-{C986AD7D-8668-0D78-2366-1831FF3D9EDA}" dt="2020-07-06T20:10:34.091" v="12" actId="20577"/>
        <pc:sldMkLst>
          <pc:docMk/>
          <pc:sldMk cId="1257270061" sldId="312"/>
        </pc:sldMkLst>
        <pc:graphicFrameChg chg="modGraphic">
          <ac:chgData name="Cara Au" userId="S::cara.au@ucalgary.ca::a26aac3e-7cbe-4917-a978-4979b3401845" providerId="AD" clId="Web-{C986AD7D-8668-0D78-2366-1831FF3D9EDA}" dt="2020-07-06T20:10:34.091" v="12" actId="20577"/>
          <ac:graphicFrameMkLst>
            <pc:docMk/>
            <pc:sldMk cId="1257270061" sldId="312"/>
            <ac:graphicFrameMk id="4" creationId="{A762B383-BC53-5644-8867-D246AB82E7A1}"/>
          </ac:graphicFrameMkLst>
        </pc:graphicFrameChg>
      </pc:sldChg>
      <pc:sldChg chg="addSp delSp modSp">
        <pc:chgData name="Cara Au" userId="S::cara.au@ucalgary.ca::a26aac3e-7cbe-4917-a978-4979b3401845" providerId="AD" clId="Web-{C986AD7D-8668-0D78-2366-1831FF3D9EDA}" dt="2020-07-06T20:41:47.392" v="115"/>
        <pc:sldMkLst>
          <pc:docMk/>
          <pc:sldMk cId="3064693589" sldId="316"/>
        </pc:sldMkLst>
        <pc:spChg chg="add del mod">
          <ac:chgData name="Cara Au" userId="S::cara.au@ucalgary.ca::a26aac3e-7cbe-4917-a978-4979b3401845" providerId="AD" clId="Web-{C986AD7D-8668-0D78-2366-1831FF3D9EDA}" dt="2020-07-06T20:41:47.392" v="114"/>
          <ac:spMkLst>
            <pc:docMk/>
            <pc:sldMk cId="3064693589" sldId="316"/>
            <ac:spMk id="6" creationId="{9ED4EB06-60A8-4588-8369-56A6AB9E818C}"/>
          </ac:spMkLst>
        </pc:spChg>
        <pc:graphicFrameChg chg="add del mod">
          <ac:chgData name="Cara Au" userId="S::cara.au@ucalgary.ca::a26aac3e-7cbe-4917-a978-4979b3401845" providerId="AD" clId="Web-{C986AD7D-8668-0D78-2366-1831FF3D9EDA}" dt="2020-07-06T20:41:47.392" v="115"/>
          <ac:graphicFrameMkLst>
            <pc:docMk/>
            <pc:sldMk cId="3064693589" sldId="316"/>
            <ac:graphicFrameMk id="5" creationId="{2DD7EEC6-2FF4-40BA-A504-0A0120EF9911}"/>
          </ac:graphicFrameMkLst>
        </pc:graphicFrameChg>
      </pc:sldChg>
      <pc:sldChg chg="new del">
        <pc:chgData name="Cara Au" userId="S::cara.au@ucalgary.ca::a26aac3e-7cbe-4917-a978-4979b3401845" providerId="AD" clId="Web-{C986AD7D-8668-0D78-2366-1831FF3D9EDA}" dt="2020-07-06T20:30:00.541" v="79"/>
        <pc:sldMkLst>
          <pc:docMk/>
          <pc:sldMk cId="366685861" sldId="322"/>
        </pc:sldMkLst>
      </pc:sldChg>
      <pc:sldChg chg="modSp new ord">
        <pc:chgData name="Cara Au" userId="S::cara.au@ucalgary.ca::a26aac3e-7cbe-4917-a978-4979b3401845" providerId="AD" clId="Web-{C986AD7D-8668-0D78-2366-1831FF3D9EDA}" dt="2020-07-06T20:30:19.666" v="108" actId="20577"/>
        <pc:sldMkLst>
          <pc:docMk/>
          <pc:sldMk cId="4249882555" sldId="322"/>
        </pc:sldMkLst>
        <pc:spChg chg="mod">
          <ac:chgData name="Cara Au" userId="S::cara.au@ucalgary.ca::a26aac3e-7cbe-4917-a978-4979b3401845" providerId="AD" clId="Web-{C986AD7D-8668-0D78-2366-1831FF3D9EDA}" dt="2020-07-06T20:30:19.666" v="108" actId="20577"/>
          <ac:spMkLst>
            <pc:docMk/>
            <pc:sldMk cId="4249882555" sldId="322"/>
            <ac:spMk id="2" creationId="{49E8840B-3319-4859-975B-722765AB170E}"/>
          </ac:spMkLst>
        </pc:spChg>
      </pc:sldChg>
    </pc:docChg>
  </pc:docChgLst>
  <pc:docChgLst>
    <pc:chgData name="Cara Au" userId="S::cara.au@ucalgary.ca::a26aac3e-7cbe-4917-a978-4979b3401845" providerId="AD" clId="Web-{F09D2A35-A9BE-F67A-1CBB-42E2820722E9}"/>
    <pc:docChg chg="delSld modSld modSection">
      <pc:chgData name="Cara Au" userId="S::cara.au@ucalgary.ca::a26aac3e-7cbe-4917-a978-4979b3401845" providerId="AD" clId="Web-{F09D2A35-A9BE-F67A-1CBB-42E2820722E9}" dt="2020-07-06T20:56:13.581" v="150" actId="20577"/>
      <pc:docMkLst>
        <pc:docMk/>
      </pc:docMkLst>
      <pc:sldChg chg="del">
        <pc:chgData name="Cara Au" userId="S::cara.au@ucalgary.ca::a26aac3e-7cbe-4917-a978-4979b3401845" providerId="AD" clId="Web-{F09D2A35-A9BE-F67A-1CBB-42E2820722E9}" dt="2020-07-06T20:53:26.628" v="1"/>
        <pc:sldMkLst>
          <pc:docMk/>
          <pc:sldMk cId="3447273426" sldId="307"/>
        </pc:sldMkLst>
      </pc:sldChg>
      <pc:sldChg chg="delCm">
        <pc:chgData name="Cara Au" userId="S::cara.au@ucalgary.ca::a26aac3e-7cbe-4917-a978-4979b3401845" providerId="AD" clId="Web-{F09D2A35-A9BE-F67A-1CBB-42E2820722E9}" dt="2020-07-06T20:53:05.612" v="0"/>
        <pc:sldMkLst>
          <pc:docMk/>
          <pc:sldMk cId="2771475701" sldId="311"/>
        </pc:sldMkLst>
      </pc:sldChg>
      <pc:sldChg chg="modSp">
        <pc:chgData name="Cara Au" userId="S::cara.au@ucalgary.ca::a26aac3e-7cbe-4917-a978-4979b3401845" providerId="AD" clId="Web-{F09D2A35-A9BE-F67A-1CBB-42E2820722E9}" dt="2020-07-06T20:56:13.581" v="150" actId="20577"/>
        <pc:sldMkLst>
          <pc:docMk/>
          <pc:sldMk cId="1049020280" sldId="313"/>
        </pc:sldMkLst>
        <pc:graphicFrameChg chg="modGraphic">
          <ac:chgData name="Cara Au" userId="S::cara.au@ucalgary.ca::a26aac3e-7cbe-4917-a978-4979b3401845" providerId="AD" clId="Web-{F09D2A35-A9BE-F67A-1CBB-42E2820722E9}" dt="2020-07-06T20:56:13.581" v="150" actId="20577"/>
          <ac:graphicFrameMkLst>
            <pc:docMk/>
            <pc:sldMk cId="1049020280" sldId="313"/>
            <ac:graphicFrameMk id="4" creationId="{BF0E3C3E-B059-7840-974E-A6B65A01CB75}"/>
          </ac:graphicFrameMkLst>
        </pc:graphicFrameChg>
      </pc:sldChg>
    </pc:docChg>
  </pc:docChgLst>
  <pc:docChgLst>
    <pc:chgData name="Ory Li Pi Shan" userId="S::ory.lipishan@ucalgary.ca::2de6d3f1-a606-4bf4-adda-033b91d825fd" providerId="AD" clId="Web-{2CABDCB6-1F88-4519-B27B-5593BC7F1DE2}"/>
    <pc:docChg chg="modSld">
      <pc:chgData name="Ory Li Pi Shan" userId="S::ory.lipishan@ucalgary.ca::2de6d3f1-a606-4bf4-adda-033b91d825fd" providerId="AD" clId="Web-{2CABDCB6-1F88-4519-B27B-5593BC7F1DE2}" dt="2020-07-02T16:03:39.408" v="75" actId="20577"/>
      <pc:docMkLst>
        <pc:docMk/>
      </pc:docMkLst>
      <pc:sldChg chg="modSp">
        <pc:chgData name="Ory Li Pi Shan" userId="S::ory.lipishan@ucalgary.ca::2de6d3f1-a606-4bf4-adda-033b91d825fd" providerId="AD" clId="Web-{2CABDCB6-1F88-4519-B27B-5593BC7F1DE2}" dt="2020-07-02T16:03:39.408" v="74" actId="20577"/>
        <pc:sldMkLst>
          <pc:docMk/>
          <pc:sldMk cId="3447273426" sldId="307"/>
        </pc:sldMkLst>
        <pc:spChg chg="mod">
          <ac:chgData name="Ory Li Pi Shan" userId="S::ory.lipishan@ucalgary.ca::2de6d3f1-a606-4bf4-adda-033b91d825fd" providerId="AD" clId="Web-{2CABDCB6-1F88-4519-B27B-5593BC7F1DE2}" dt="2020-07-02T16:03:39.408" v="74" actId="20577"/>
          <ac:spMkLst>
            <pc:docMk/>
            <pc:sldMk cId="3447273426" sldId="307"/>
            <ac:spMk id="3" creationId="{D5B2B92D-11A8-4343-9545-89C72C53985E}"/>
          </ac:spMkLst>
        </pc:spChg>
      </pc:sldChg>
    </pc:docChg>
  </pc:docChgLst>
  <pc:docChgLst>
    <pc:chgData name="Ory Li Pi Shan" userId="S::ory.lipishan@ucalgary.ca::2de6d3f1-a606-4bf4-adda-033b91d825fd" providerId="AD" clId="Web-{451E1750-1D45-48E6-B6CE-2613ABE3C2DA}"/>
    <pc:docChg chg="modSld">
      <pc:chgData name="Ory Li Pi Shan" userId="S::ory.lipishan@ucalgary.ca::2de6d3f1-a606-4bf4-adda-033b91d825fd" providerId="AD" clId="Web-{451E1750-1D45-48E6-B6CE-2613ABE3C2DA}" dt="2020-07-01T18:32:34.855" v="55" actId="20577"/>
      <pc:docMkLst>
        <pc:docMk/>
      </pc:docMkLst>
      <pc:sldChg chg="modSp">
        <pc:chgData name="Ory Li Pi Shan" userId="S::ory.lipishan@ucalgary.ca::2de6d3f1-a606-4bf4-adda-033b91d825fd" providerId="AD" clId="Web-{451E1750-1D45-48E6-B6CE-2613ABE3C2DA}" dt="2020-07-01T18:32:34.855" v="54" actId="20577"/>
        <pc:sldMkLst>
          <pc:docMk/>
          <pc:sldMk cId="3447273426" sldId="307"/>
        </pc:sldMkLst>
        <pc:spChg chg="mod">
          <ac:chgData name="Ory Li Pi Shan" userId="S::ory.lipishan@ucalgary.ca::2de6d3f1-a606-4bf4-adda-033b91d825fd" providerId="AD" clId="Web-{451E1750-1D45-48E6-B6CE-2613ABE3C2DA}" dt="2020-07-01T18:32:34.855" v="54" actId="20577"/>
          <ac:spMkLst>
            <pc:docMk/>
            <pc:sldMk cId="3447273426" sldId="307"/>
            <ac:spMk id="3" creationId="{D5B2B92D-11A8-4343-9545-89C72C53985E}"/>
          </ac:spMkLst>
        </pc:spChg>
      </pc:sldChg>
    </pc:docChg>
  </pc:docChgLst>
  <pc:docChgLst>
    <pc:chgData name="Cara Au" userId="a26aac3e-7cbe-4917-a978-4979b3401845" providerId="ADAL" clId="{2E7A0A37-0221-8B49-A3F2-5220C3A2C37B}"/>
    <pc:docChg chg="undo custSel mod addSld delSld modSld sldOrd modSection">
      <pc:chgData name="Cara Au" userId="a26aac3e-7cbe-4917-a978-4979b3401845" providerId="ADAL" clId="{2E7A0A37-0221-8B49-A3F2-5220C3A2C37B}" dt="2020-07-13T20:32:10.781" v="4285" actId="20577"/>
      <pc:docMkLst>
        <pc:docMk/>
      </pc:docMkLst>
      <pc:sldChg chg="modSp modNotesTx">
        <pc:chgData name="Cara Au" userId="a26aac3e-7cbe-4917-a978-4979b3401845" providerId="ADAL" clId="{2E7A0A37-0221-8B49-A3F2-5220C3A2C37B}" dt="2020-07-09T05:04:40.750" v="4188" actId="20577"/>
        <pc:sldMkLst>
          <pc:docMk/>
          <pc:sldMk cId="1314388486" sldId="256"/>
        </pc:sldMkLst>
        <pc:spChg chg="mod">
          <ac:chgData name="Cara Au" userId="a26aac3e-7cbe-4917-a978-4979b3401845" providerId="ADAL" clId="{2E7A0A37-0221-8B49-A3F2-5220C3A2C37B}" dt="2020-07-06T21:03:32.904" v="1308" actId="1076"/>
          <ac:spMkLst>
            <pc:docMk/>
            <pc:sldMk cId="1314388486" sldId="256"/>
            <ac:spMk id="7" creationId="{E2A43425-053C-4A67-9E1B-416596CC8033}"/>
          </ac:spMkLst>
        </pc:spChg>
        <pc:spChg chg="mod">
          <ac:chgData name="Cara Au" userId="a26aac3e-7cbe-4917-a978-4979b3401845" providerId="ADAL" clId="{2E7A0A37-0221-8B49-A3F2-5220C3A2C37B}" dt="2020-07-06T21:03:05.743" v="1306" actId="20577"/>
          <ac:spMkLst>
            <pc:docMk/>
            <pc:sldMk cId="1314388486" sldId="256"/>
            <ac:spMk id="10" creationId="{B2F2CC7B-866B-49BA-AF59-6E64A261A76E}"/>
          </ac:spMkLst>
        </pc:spChg>
      </pc:sldChg>
      <pc:sldChg chg="modSp modNotesTx">
        <pc:chgData name="Cara Au" userId="a26aac3e-7cbe-4917-a978-4979b3401845" providerId="ADAL" clId="{2E7A0A37-0221-8B49-A3F2-5220C3A2C37B}" dt="2020-07-09T05:04:47.706" v="4198" actId="20577"/>
        <pc:sldMkLst>
          <pc:docMk/>
          <pc:sldMk cId="2007496227" sldId="258"/>
        </pc:sldMkLst>
        <pc:spChg chg="mod">
          <ac:chgData name="Cara Au" userId="a26aac3e-7cbe-4917-a978-4979b3401845" providerId="ADAL" clId="{2E7A0A37-0221-8B49-A3F2-5220C3A2C37B}" dt="2020-07-06T21:03:48.283" v="1312" actId="27636"/>
          <ac:spMkLst>
            <pc:docMk/>
            <pc:sldMk cId="2007496227" sldId="258"/>
            <ac:spMk id="10" creationId="{53D408DB-5FD4-4288-9CD2-4B93B56E931A}"/>
          </ac:spMkLst>
        </pc:spChg>
      </pc:sldChg>
      <pc:sldChg chg="modNotesTx">
        <pc:chgData name="Cara Au" userId="a26aac3e-7cbe-4917-a978-4979b3401845" providerId="ADAL" clId="{2E7A0A37-0221-8B49-A3F2-5220C3A2C37B}" dt="2020-07-09T05:04:44.184" v="4193" actId="20577"/>
        <pc:sldMkLst>
          <pc:docMk/>
          <pc:sldMk cId="3688307699" sldId="259"/>
        </pc:sldMkLst>
      </pc:sldChg>
      <pc:sldChg chg="addSp delSp modSp modNotesTx">
        <pc:chgData name="Cara Au" userId="a26aac3e-7cbe-4917-a978-4979b3401845" providerId="ADAL" clId="{2E7A0A37-0221-8B49-A3F2-5220C3A2C37B}" dt="2020-07-09T05:04:54.938" v="4203" actId="20577"/>
        <pc:sldMkLst>
          <pc:docMk/>
          <pc:sldMk cId="2324028668" sldId="261"/>
        </pc:sldMkLst>
        <pc:spChg chg="del">
          <ac:chgData name="Cara Au" userId="a26aac3e-7cbe-4917-a978-4979b3401845" providerId="ADAL" clId="{2E7A0A37-0221-8B49-A3F2-5220C3A2C37B}" dt="2020-07-06T18:21:26.081" v="5" actId="12084"/>
          <ac:spMkLst>
            <pc:docMk/>
            <pc:sldMk cId="2324028668" sldId="261"/>
            <ac:spMk id="3" creationId="{475DDE5C-A8DB-42D9-B4F1-FAF1ED3934CC}"/>
          </ac:spMkLst>
        </pc:spChg>
        <pc:spChg chg="del">
          <ac:chgData name="Cara Au" userId="a26aac3e-7cbe-4917-a978-4979b3401845" providerId="ADAL" clId="{2E7A0A37-0221-8B49-A3F2-5220C3A2C37B}" dt="2020-07-06T18:20:52.864" v="3" actId="12084"/>
          <ac:spMkLst>
            <pc:docMk/>
            <pc:sldMk cId="2324028668" sldId="261"/>
            <ac:spMk id="5" creationId="{F26AF470-1B6D-419F-9420-63E7F13169ED}"/>
          </ac:spMkLst>
        </pc:spChg>
        <pc:graphicFrameChg chg="add mod">
          <ac:chgData name="Cara Au" userId="a26aac3e-7cbe-4917-a978-4979b3401845" providerId="ADAL" clId="{2E7A0A37-0221-8B49-A3F2-5220C3A2C37B}" dt="2020-07-06T18:38:51.791" v="690" actId="12100"/>
          <ac:graphicFrameMkLst>
            <pc:docMk/>
            <pc:sldMk cId="2324028668" sldId="261"/>
            <ac:graphicFrameMk id="4" creationId="{6337CC53-C790-5E46-8460-D230BCD889BA}"/>
          </ac:graphicFrameMkLst>
        </pc:graphicFrameChg>
        <pc:graphicFrameChg chg="add mod">
          <ac:chgData name="Cara Au" userId="a26aac3e-7cbe-4917-a978-4979b3401845" providerId="ADAL" clId="{2E7A0A37-0221-8B49-A3F2-5220C3A2C37B}" dt="2020-07-06T18:38:56.332" v="691" actId="12100"/>
          <ac:graphicFrameMkLst>
            <pc:docMk/>
            <pc:sldMk cId="2324028668" sldId="261"/>
            <ac:graphicFrameMk id="6" creationId="{1DD5B758-E15A-3B41-837B-D9054D944FC9}"/>
          </ac:graphicFrameMkLst>
        </pc:graphicFrameChg>
      </pc:sldChg>
      <pc:sldChg chg="addSp modSp">
        <pc:chgData name="Cara Au" userId="a26aac3e-7cbe-4917-a978-4979b3401845" providerId="ADAL" clId="{2E7A0A37-0221-8B49-A3F2-5220C3A2C37B}" dt="2020-07-09T05:11:10.388" v="4230"/>
        <pc:sldMkLst>
          <pc:docMk/>
          <pc:sldMk cId="1540981592" sldId="288"/>
        </pc:sldMkLst>
        <pc:spChg chg="add mod">
          <ac:chgData name="Cara Au" userId="a26aac3e-7cbe-4917-a978-4979b3401845" providerId="ADAL" clId="{2E7A0A37-0221-8B49-A3F2-5220C3A2C37B}" dt="2020-07-09T05:10:40.881" v="4226"/>
          <ac:spMkLst>
            <pc:docMk/>
            <pc:sldMk cId="1540981592" sldId="288"/>
            <ac:spMk id="2" creationId="{CFB04CB5-5170-7845-BE01-6B0E5AF4CA53}"/>
          </ac:spMkLst>
        </pc:spChg>
        <pc:spChg chg="add mod">
          <ac:chgData name="Cara Au" userId="a26aac3e-7cbe-4917-a978-4979b3401845" providerId="ADAL" clId="{2E7A0A37-0221-8B49-A3F2-5220C3A2C37B}" dt="2020-07-09T05:10:47.408" v="4227"/>
          <ac:spMkLst>
            <pc:docMk/>
            <pc:sldMk cId="1540981592" sldId="288"/>
            <ac:spMk id="3" creationId="{CC0D7B15-36EE-C545-9A0A-850A14B8E250}"/>
          </ac:spMkLst>
        </pc:spChg>
        <pc:spChg chg="add mod">
          <ac:chgData name="Cara Au" userId="a26aac3e-7cbe-4917-a978-4979b3401845" providerId="ADAL" clId="{2E7A0A37-0221-8B49-A3F2-5220C3A2C37B}" dt="2020-07-09T05:11:08.290" v="4229"/>
          <ac:spMkLst>
            <pc:docMk/>
            <pc:sldMk cId="1540981592" sldId="288"/>
            <ac:spMk id="5" creationId="{3D8D1913-D620-D042-8C45-9ABD9DF21AB2}"/>
          </ac:spMkLst>
        </pc:spChg>
        <pc:spChg chg="add mod">
          <ac:chgData name="Cara Au" userId="a26aac3e-7cbe-4917-a978-4979b3401845" providerId="ADAL" clId="{2E7A0A37-0221-8B49-A3F2-5220C3A2C37B}" dt="2020-07-09T05:11:10.388" v="4230"/>
          <ac:spMkLst>
            <pc:docMk/>
            <pc:sldMk cId="1540981592" sldId="288"/>
            <ac:spMk id="6" creationId="{BB08C11B-F160-AB4D-AC2F-A925829F8558}"/>
          </ac:spMkLst>
        </pc:spChg>
      </pc:sldChg>
      <pc:sldChg chg="modSp add mod">
        <pc:chgData name="Cara Au" userId="a26aac3e-7cbe-4917-a978-4979b3401845" providerId="ADAL" clId="{2E7A0A37-0221-8B49-A3F2-5220C3A2C37B}" dt="2020-07-13T20:04:47.076" v="4282" actId="20577"/>
        <pc:sldMkLst>
          <pc:docMk/>
          <pc:sldMk cId="619378549" sldId="303"/>
        </pc:sldMkLst>
        <pc:spChg chg="mod">
          <ac:chgData name="Cara Au" userId="a26aac3e-7cbe-4917-a978-4979b3401845" providerId="ADAL" clId="{2E7A0A37-0221-8B49-A3F2-5220C3A2C37B}" dt="2020-07-13T20:04:42.801" v="4272" actId="20577"/>
          <ac:spMkLst>
            <pc:docMk/>
            <pc:sldMk cId="619378549" sldId="303"/>
            <ac:spMk id="5" creationId="{3EE6A236-FA13-4C4B-A642-9F9FCDBE2F6C}"/>
          </ac:spMkLst>
        </pc:spChg>
        <pc:spChg chg="mod">
          <ac:chgData name="Cara Au" userId="a26aac3e-7cbe-4917-a978-4979b3401845" providerId="ADAL" clId="{2E7A0A37-0221-8B49-A3F2-5220C3A2C37B}" dt="2020-07-13T20:04:47.076" v="4282" actId="20577"/>
          <ac:spMkLst>
            <pc:docMk/>
            <pc:sldMk cId="619378549" sldId="303"/>
            <ac:spMk id="6" creationId="{4CEE8B02-4701-AB4D-A1CB-8BF5559F787B}"/>
          </ac:spMkLst>
        </pc:spChg>
      </pc:sldChg>
      <pc:sldChg chg="addSp delSp modSp mod setBg setClrOvrMap modNotesTx">
        <pc:chgData name="Cara Au" userId="a26aac3e-7cbe-4917-a978-4979b3401845" providerId="ADAL" clId="{2E7A0A37-0221-8B49-A3F2-5220C3A2C37B}" dt="2020-07-06T19:06:07.701" v="1125" actId="26606"/>
        <pc:sldMkLst>
          <pc:docMk/>
          <pc:sldMk cId="3447273426" sldId="307"/>
        </pc:sldMkLst>
        <pc:spChg chg="mod">
          <ac:chgData name="Cara Au" userId="a26aac3e-7cbe-4917-a978-4979b3401845" providerId="ADAL" clId="{2E7A0A37-0221-8B49-A3F2-5220C3A2C37B}" dt="2020-07-06T19:06:07.701" v="1125" actId="26606"/>
          <ac:spMkLst>
            <pc:docMk/>
            <pc:sldMk cId="3447273426" sldId="307"/>
            <ac:spMk id="2" creationId="{93F8C080-01E6-4B6A-A4BF-EAAE8ABB6A5D}"/>
          </ac:spMkLst>
        </pc:spChg>
        <pc:spChg chg="del mod">
          <ac:chgData name="Cara Au" userId="a26aac3e-7cbe-4917-a978-4979b3401845" providerId="ADAL" clId="{2E7A0A37-0221-8B49-A3F2-5220C3A2C37B}" dt="2020-07-06T18:39:19.076" v="692" actId="12084"/>
          <ac:spMkLst>
            <pc:docMk/>
            <pc:sldMk cId="3447273426" sldId="307"/>
            <ac:spMk id="3" creationId="{D5B2B92D-11A8-4343-9545-89C72C53985E}"/>
          </ac:spMkLst>
        </pc:spChg>
        <pc:spChg chg="add del">
          <ac:chgData name="Cara Au" userId="a26aac3e-7cbe-4917-a978-4979b3401845" providerId="ADAL" clId="{2E7A0A37-0221-8B49-A3F2-5220C3A2C37B}" dt="2020-07-06T19:06:07.701" v="1125" actId="26606"/>
          <ac:spMkLst>
            <pc:docMk/>
            <pc:sldMk cId="3447273426" sldId="307"/>
            <ac:spMk id="6" creationId="{2928117C-9446-4E7F-AE62-95E0F6DB5B27}"/>
          </ac:spMkLst>
        </pc:spChg>
        <pc:spChg chg="add del">
          <ac:chgData name="Cara Au" userId="a26aac3e-7cbe-4917-a978-4979b3401845" providerId="ADAL" clId="{2E7A0A37-0221-8B49-A3F2-5220C3A2C37B}" dt="2020-07-06T19:06:07.701" v="1125" actId="26606"/>
          <ac:spMkLst>
            <pc:docMk/>
            <pc:sldMk cId="3447273426" sldId="307"/>
            <ac:spMk id="7" creationId="{84D30AFB-4D71-48B0-AA00-28EE92363A5F}"/>
          </ac:spMkLst>
        </pc:spChg>
        <pc:spChg chg="add del">
          <ac:chgData name="Cara Au" userId="a26aac3e-7cbe-4917-a978-4979b3401845" providerId="ADAL" clId="{2E7A0A37-0221-8B49-A3F2-5220C3A2C37B}" dt="2020-07-06T19:06:07.701" v="1125" actId="26606"/>
          <ac:spMkLst>
            <pc:docMk/>
            <pc:sldMk cId="3447273426" sldId="307"/>
            <ac:spMk id="8" creationId="{96A0B76F-8010-4C62-B4B6-C5FC438C059E}"/>
          </ac:spMkLst>
        </pc:spChg>
        <pc:spChg chg="add del">
          <ac:chgData name="Cara Au" userId="a26aac3e-7cbe-4917-a978-4979b3401845" providerId="ADAL" clId="{2E7A0A37-0221-8B49-A3F2-5220C3A2C37B}" dt="2020-07-06T19:05:31.246" v="1123" actId="26606"/>
          <ac:spMkLst>
            <pc:docMk/>
            <pc:sldMk cId="3447273426" sldId="307"/>
            <ac:spMk id="9" creationId="{2928117C-9446-4E7F-AE62-95E0F6DB5B27}"/>
          </ac:spMkLst>
        </pc:spChg>
        <pc:spChg chg="add del">
          <ac:chgData name="Cara Au" userId="a26aac3e-7cbe-4917-a978-4979b3401845" providerId="ADAL" clId="{2E7A0A37-0221-8B49-A3F2-5220C3A2C37B}" dt="2020-07-06T19:06:07.701" v="1125" actId="26606"/>
          <ac:spMkLst>
            <pc:docMk/>
            <pc:sldMk cId="3447273426" sldId="307"/>
            <ac:spMk id="10" creationId="{B36BEBD5-A373-4C8C-8C06-CD8007E22F39}"/>
          </ac:spMkLst>
        </pc:spChg>
        <pc:spChg chg="add del">
          <ac:chgData name="Cara Au" userId="a26aac3e-7cbe-4917-a978-4979b3401845" providerId="ADAL" clId="{2E7A0A37-0221-8B49-A3F2-5220C3A2C37B}" dt="2020-07-06T19:05:31.246" v="1123" actId="26606"/>
          <ac:spMkLst>
            <pc:docMk/>
            <pc:sldMk cId="3447273426" sldId="307"/>
            <ac:spMk id="11" creationId="{84D30AFB-4D71-48B0-AA00-28EE92363A5F}"/>
          </ac:spMkLst>
        </pc:spChg>
        <pc:spChg chg="add del">
          <ac:chgData name="Cara Au" userId="a26aac3e-7cbe-4917-a978-4979b3401845" providerId="ADAL" clId="{2E7A0A37-0221-8B49-A3F2-5220C3A2C37B}" dt="2020-07-06T19:06:07.701" v="1125" actId="26606"/>
          <ac:spMkLst>
            <pc:docMk/>
            <pc:sldMk cId="3447273426" sldId="307"/>
            <ac:spMk id="12" creationId="{B8DD2392-397B-48BF-BEFA-EA1FB881CA85}"/>
          </ac:spMkLst>
        </pc:spChg>
        <pc:spChg chg="add del">
          <ac:chgData name="Cara Au" userId="a26aac3e-7cbe-4917-a978-4979b3401845" providerId="ADAL" clId="{2E7A0A37-0221-8B49-A3F2-5220C3A2C37B}" dt="2020-07-06T19:05:31.246" v="1123" actId="26606"/>
          <ac:spMkLst>
            <pc:docMk/>
            <pc:sldMk cId="3447273426" sldId="307"/>
            <ac:spMk id="13" creationId="{96A0B76F-8010-4C62-B4B6-C5FC438C059E}"/>
          </ac:spMkLst>
        </pc:spChg>
        <pc:spChg chg="add del">
          <ac:chgData name="Cara Au" userId="a26aac3e-7cbe-4917-a978-4979b3401845" providerId="ADAL" clId="{2E7A0A37-0221-8B49-A3F2-5220C3A2C37B}" dt="2020-07-06T19:05:31.246" v="1123" actId="26606"/>
          <ac:spMkLst>
            <pc:docMk/>
            <pc:sldMk cId="3447273426" sldId="307"/>
            <ac:spMk id="15" creationId="{B36BEBD5-A373-4C8C-8C06-CD8007E22F39}"/>
          </ac:spMkLst>
        </pc:spChg>
        <pc:spChg chg="add del">
          <ac:chgData name="Cara Au" userId="a26aac3e-7cbe-4917-a978-4979b3401845" providerId="ADAL" clId="{2E7A0A37-0221-8B49-A3F2-5220C3A2C37B}" dt="2020-07-06T19:05:31.246" v="1123" actId="26606"/>
          <ac:spMkLst>
            <pc:docMk/>
            <pc:sldMk cId="3447273426" sldId="307"/>
            <ac:spMk id="17" creationId="{52708667-7E23-49F2-B618-F5FDFEA7A8EE}"/>
          </ac:spMkLst>
        </pc:spChg>
        <pc:grpChg chg="add del">
          <ac:chgData name="Cara Au" userId="a26aac3e-7cbe-4917-a978-4979b3401845" providerId="ADAL" clId="{2E7A0A37-0221-8B49-A3F2-5220C3A2C37B}" dt="2020-07-06T19:05:31.246" v="1123" actId="26606"/>
          <ac:grpSpMkLst>
            <pc:docMk/>
            <pc:sldMk cId="3447273426" sldId="307"/>
            <ac:grpSpMk id="19" creationId="{B04B83D2-5238-49C3-95FB-2683ECF95CF0}"/>
          </ac:grpSpMkLst>
        </pc:grpChg>
        <pc:graphicFrameChg chg="add mod modGraphic">
          <ac:chgData name="Cara Au" userId="a26aac3e-7cbe-4917-a978-4979b3401845" providerId="ADAL" clId="{2E7A0A37-0221-8B49-A3F2-5220C3A2C37B}" dt="2020-07-06T19:06:07.701" v="1125" actId="26606"/>
          <ac:graphicFrameMkLst>
            <pc:docMk/>
            <pc:sldMk cId="3447273426" sldId="307"/>
            <ac:graphicFrameMk id="4" creationId="{B50D0005-2B9E-5E46-9DE2-E4DCA1D7B010}"/>
          </ac:graphicFrameMkLst>
        </pc:graphicFrameChg>
      </pc:sldChg>
      <pc:sldChg chg="addSp delSp modSp modNotesTx">
        <pc:chgData name="Cara Au" userId="a26aac3e-7cbe-4917-a978-4979b3401845" providerId="ADAL" clId="{2E7A0A37-0221-8B49-A3F2-5220C3A2C37B}" dt="2020-07-09T05:05:09.243" v="4218" actId="20577"/>
        <pc:sldMkLst>
          <pc:docMk/>
          <pc:sldMk cId="757596375" sldId="308"/>
        </pc:sldMkLst>
        <pc:spChg chg="add del mod">
          <ac:chgData name="Cara Au" userId="a26aac3e-7cbe-4917-a978-4979b3401845" providerId="ADAL" clId="{2E7A0A37-0221-8B49-A3F2-5220C3A2C37B}" dt="2020-07-06T18:52:11.948" v="910" actId="12084"/>
          <ac:spMkLst>
            <pc:docMk/>
            <pc:sldMk cId="757596375" sldId="308"/>
            <ac:spMk id="3" creationId="{C8B7D14B-B0F7-403C-87D8-E4E3990FB047}"/>
          </ac:spMkLst>
        </pc:spChg>
        <pc:graphicFrameChg chg="add del mod">
          <ac:chgData name="Cara Au" userId="a26aac3e-7cbe-4917-a978-4979b3401845" providerId="ADAL" clId="{2E7A0A37-0221-8B49-A3F2-5220C3A2C37B}" dt="2020-07-06T18:52:07.011" v="909" actId="12084"/>
          <ac:graphicFrameMkLst>
            <pc:docMk/>
            <pc:sldMk cId="757596375" sldId="308"/>
            <ac:graphicFrameMk id="4" creationId="{09B19B42-6C8E-784F-B519-63311E18EA5E}"/>
          </ac:graphicFrameMkLst>
        </pc:graphicFrameChg>
        <pc:graphicFrameChg chg="add mod">
          <ac:chgData name="Cara Au" userId="a26aac3e-7cbe-4917-a978-4979b3401845" providerId="ADAL" clId="{2E7A0A37-0221-8B49-A3F2-5220C3A2C37B}" dt="2020-07-09T05:00:10.966" v="4137" actId="20577"/>
          <ac:graphicFrameMkLst>
            <pc:docMk/>
            <pc:sldMk cId="757596375" sldId="308"/>
            <ac:graphicFrameMk id="5" creationId="{EBE232F8-1CEB-6E4D-9F36-562F7347EE2B}"/>
          </ac:graphicFrameMkLst>
        </pc:graphicFrameChg>
      </pc:sldChg>
      <pc:sldChg chg="addSp delSp modSp mod ord setBg modNotesTx">
        <pc:chgData name="Cara Au" userId="a26aac3e-7cbe-4917-a978-4979b3401845" providerId="ADAL" clId="{2E7A0A37-0221-8B49-A3F2-5220C3A2C37B}" dt="2020-07-13T20:19:09.747" v="4284" actId="313"/>
        <pc:sldMkLst>
          <pc:docMk/>
          <pc:sldMk cId="4186253544" sldId="309"/>
        </pc:sldMkLst>
        <pc:spChg chg="mod">
          <ac:chgData name="Cara Au" userId="a26aac3e-7cbe-4917-a978-4979b3401845" providerId="ADAL" clId="{2E7A0A37-0221-8B49-A3F2-5220C3A2C37B}" dt="2020-07-06T19:05:03.230" v="1120" actId="26606"/>
          <ac:spMkLst>
            <pc:docMk/>
            <pc:sldMk cId="4186253544" sldId="309"/>
            <ac:spMk id="2" creationId="{F2BDF856-507D-485F-AEB9-E74EBF2EFC0A}"/>
          </ac:spMkLst>
        </pc:spChg>
        <pc:spChg chg="del mod">
          <ac:chgData name="Cara Au" userId="a26aac3e-7cbe-4917-a978-4979b3401845" providerId="ADAL" clId="{2E7A0A37-0221-8B49-A3F2-5220C3A2C37B}" dt="2020-07-06T18:55:39.469" v="1029" actId="12084"/>
          <ac:spMkLst>
            <pc:docMk/>
            <pc:sldMk cId="4186253544" sldId="309"/>
            <ac:spMk id="3" creationId="{596EBD26-1C05-428E-B0A0-55762C579D93}"/>
          </ac:spMkLst>
        </pc:spChg>
        <pc:spChg chg="mod">
          <ac:chgData name="Cara Au" userId="a26aac3e-7cbe-4917-a978-4979b3401845" providerId="ADAL" clId="{2E7A0A37-0221-8B49-A3F2-5220C3A2C37B}" dt="2020-07-13T19:50:11.410" v="4253" actId="20577"/>
          <ac:spMkLst>
            <pc:docMk/>
            <pc:sldMk cId="4186253544" sldId="309"/>
            <ac:spMk id="6" creationId="{37B490CA-43CD-4480-AF15-DBD1A11A6688}"/>
          </ac:spMkLst>
        </pc:spChg>
        <pc:spChg chg="mod">
          <ac:chgData name="Cara Au" userId="a26aac3e-7cbe-4917-a978-4979b3401845" providerId="ADAL" clId="{2E7A0A37-0221-8B49-A3F2-5220C3A2C37B}" dt="2020-07-06T19:03:47.466" v="1115" actId="18245"/>
          <ac:spMkLst>
            <pc:docMk/>
            <pc:sldMk cId="4186253544" sldId="309"/>
            <ac:spMk id="8" creationId="{36E350B7-8473-8C4A-9933-3B37B02B1DE4}"/>
          </ac:spMkLst>
        </pc:spChg>
        <pc:spChg chg="mod">
          <ac:chgData name="Cara Au" userId="a26aac3e-7cbe-4917-a978-4979b3401845" providerId="ADAL" clId="{2E7A0A37-0221-8B49-A3F2-5220C3A2C37B}" dt="2020-07-06T19:03:47.466" v="1115" actId="18245"/>
          <ac:spMkLst>
            <pc:docMk/>
            <pc:sldMk cId="4186253544" sldId="309"/>
            <ac:spMk id="9" creationId="{3525BF31-20C9-C74E-9D66-446A9D638116}"/>
          </ac:spMkLst>
        </pc:spChg>
        <pc:spChg chg="mod">
          <ac:chgData name="Cara Au" userId="a26aac3e-7cbe-4917-a978-4979b3401845" providerId="ADAL" clId="{2E7A0A37-0221-8B49-A3F2-5220C3A2C37B}" dt="2020-07-06T19:03:47.466" v="1115" actId="18245"/>
          <ac:spMkLst>
            <pc:docMk/>
            <pc:sldMk cId="4186253544" sldId="309"/>
            <ac:spMk id="10" creationId="{D3A0A7AF-5EF2-D240-A754-B67C9FCEB899}"/>
          </ac:spMkLst>
        </pc:spChg>
        <pc:spChg chg="mod">
          <ac:chgData name="Cara Au" userId="a26aac3e-7cbe-4917-a978-4979b3401845" providerId="ADAL" clId="{2E7A0A37-0221-8B49-A3F2-5220C3A2C37B}" dt="2020-07-06T19:03:47.466" v="1115" actId="18245"/>
          <ac:spMkLst>
            <pc:docMk/>
            <pc:sldMk cId="4186253544" sldId="309"/>
            <ac:spMk id="11" creationId="{435E33D0-9711-3848-910B-AE667B0490BD}"/>
          </ac:spMkLst>
        </pc:spChg>
        <pc:spChg chg="mod">
          <ac:chgData name="Cara Au" userId="a26aac3e-7cbe-4917-a978-4979b3401845" providerId="ADAL" clId="{2E7A0A37-0221-8B49-A3F2-5220C3A2C37B}" dt="2020-07-06T19:03:47.466" v="1115" actId="18245"/>
          <ac:spMkLst>
            <pc:docMk/>
            <pc:sldMk cId="4186253544" sldId="309"/>
            <ac:spMk id="12" creationId="{8E6AD94F-77CF-6941-A029-CBD1964EE740}"/>
          </ac:spMkLst>
        </pc:spChg>
        <pc:spChg chg="mod">
          <ac:chgData name="Cara Au" userId="a26aac3e-7cbe-4917-a978-4979b3401845" providerId="ADAL" clId="{2E7A0A37-0221-8B49-A3F2-5220C3A2C37B}" dt="2020-07-06T19:03:47.466" v="1115" actId="18245"/>
          <ac:spMkLst>
            <pc:docMk/>
            <pc:sldMk cId="4186253544" sldId="309"/>
            <ac:spMk id="13" creationId="{0A9050E8-8B16-7D4E-8A54-0D8002DD6F02}"/>
          </ac:spMkLst>
        </pc:spChg>
        <pc:spChg chg="mod">
          <ac:chgData name="Cara Au" userId="a26aac3e-7cbe-4917-a978-4979b3401845" providerId="ADAL" clId="{2E7A0A37-0221-8B49-A3F2-5220C3A2C37B}" dt="2020-07-06T19:03:47.466" v="1115" actId="18245"/>
          <ac:spMkLst>
            <pc:docMk/>
            <pc:sldMk cId="4186253544" sldId="309"/>
            <ac:spMk id="14" creationId="{51F9FEBA-984E-8C48-9411-C0D01D1357D2}"/>
          </ac:spMkLst>
        </pc:spChg>
        <pc:spChg chg="mod">
          <ac:chgData name="Cara Au" userId="a26aac3e-7cbe-4917-a978-4979b3401845" providerId="ADAL" clId="{2E7A0A37-0221-8B49-A3F2-5220C3A2C37B}" dt="2020-07-06T19:03:47.466" v="1115" actId="18245"/>
          <ac:spMkLst>
            <pc:docMk/>
            <pc:sldMk cId="4186253544" sldId="309"/>
            <ac:spMk id="15" creationId="{306CFF99-E36C-C940-8DD2-F88DD5DC92C6}"/>
          </ac:spMkLst>
        </pc:spChg>
        <pc:spChg chg="mod">
          <ac:chgData name="Cara Au" userId="a26aac3e-7cbe-4917-a978-4979b3401845" providerId="ADAL" clId="{2E7A0A37-0221-8B49-A3F2-5220C3A2C37B}" dt="2020-07-06T19:03:47.466" v="1115" actId="18245"/>
          <ac:spMkLst>
            <pc:docMk/>
            <pc:sldMk cId="4186253544" sldId="309"/>
            <ac:spMk id="16" creationId="{BF3F6452-0FF1-AA42-AB14-75C89DE5E877}"/>
          </ac:spMkLst>
        </pc:spChg>
        <pc:spChg chg="mod">
          <ac:chgData name="Cara Au" userId="a26aac3e-7cbe-4917-a978-4979b3401845" providerId="ADAL" clId="{2E7A0A37-0221-8B49-A3F2-5220C3A2C37B}" dt="2020-07-06T19:03:47.466" v="1115" actId="18245"/>
          <ac:spMkLst>
            <pc:docMk/>
            <pc:sldMk cId="4186253544" sldId="309"/>
            <ac:spMk id="17" creationId="{8D69BAE3-2AB9-1340-9D33-4B93EF02E006}"/>
          </ac:spMkLst>
        </pc:spChg>
        <pc:spChg chg="mod">
          <ac:chgData name="Cara Au" userId="a26aac3e-7cbe-4917-a978-4979b3401845" providerId="ADAL" clId="{2E7A0A37-0221-8B49-A3F2-5220C3A2C37B}" dt="2020-07-06T19:03:47.466" v="1115" actId="18245"/>
          <ac:spMkLst>
            <pc:docMk/>
            <pc:sldMk cId="4186253544" sldId="309"/>
            <ac:spMk id="18" creationId="{25EB5F2E-827E-104B-9516-A3629A059779}"/>
          </ac:spMkLst>
        </pc:spChg>
        <pc:spChg chg="mod">
          <ac:chgData name="Cara Au" userId="a26aac3e-7cbe-4917-a978-4979b3401845" providerId="ADAL" clId="{2E7A0A37-0221-8B49-A3F2-5220C3A2C37B}" dt="2020-07-06T19:03:36.365" v="1112" actId="18245"/>
          <ac:spMkLst>
            <pc:docMk/>
            <pc:sldMk cId="4186253544" sldId="309"/>
            <ac:spMk id="19" creationId="{063FF437-2D45-DC4D-8548-0B9FBD685316}"/>
          </ac:spMkLst>
        </pc:spChg>
        <pc:spChg chg="add del mod">
          <ac:chgData name="Cara Au" userId="a26aac3e-7cbe-4917-a978-4979b3401845" providerId="ADAL" clId="{2E7A0A37-0221-8B49-A3F2-5220C3A2C37B}" dt="2020-07-06T19:03:57.735" v="1117" actId="12084"/>
          <ac:spMkLst>
            <pc:docMk/>
            <pc:sldMk cId="4186253544" sldId="309"/>
            <ac:spMk id="20" creationId="{7BE15710-818A-2C4A-8124-F80840390F10}"/>
          </ac:spMkLst>
        </pc:spChg>
        <pc:spChg chg="add">
          <ac:chgData name="Cara Au" userId="a26aac3e-7cbe-4917-a978-4979b3401845" providerId="ADAL" clId="{2E7A0A37-0221-8B49-A3F2-5220C3A2C37B}" dt="2020-07-06T19:05:03.230" v="1120" actId="26606"/>
          <ac:spMkLst>
            <pc:docMk/>
            <pc:sldMk cId="4186253544" sldId="309"/>
            <ac:spMk id="26" creationId="{2928117C-9446-4E7F-AE62-95E0F6DB5B27}"/>
          </ac:spMkLst>
        </pc:spChg>
        <pc:spChg chg="add">
          <ac:chgData name="Cara Au" userId="a26aac3e-7cbe-4917-a978-4979b3401845" providerId="ADAL" clId="{2E7A0A37-0221-8B49-A3F2-5220C3A2C37B}" dt="2020-07-06T19:05:03.230" v="1120" actId="26606"/>
          <ac:spMkLst>
            <pc:docMk/>
            <pc:sldMk cId="4186253544" sldId="309"/>
            <ac:spMk id="28" creationId="{84D30AFB-4D71-48B0-AA00-28EE92363A5F}"/>
          </ac:spMkLst>
        </pc:spChg>
        <pc:spChg chg="add">
          <ac:chgData name="Cara Au" userId="a26aac3e-7cbe-4917-a978-4979b3401845" providerId="ADAL" clId="{2E7A0A37-0221-8B49-A3F2-5220C3A2C37B}" dt="2020-07-06T19:05:03.230" v="1120" actId="26606"/>
          <ac:spMkLst>
            <pc:docMk/>
            <pc:sldMk cId="4186253544" sldId="309"/>
            <ac:spMk id="30" creationId="{96A0B76F-8010-4C62-B4B6-C5FC438C059E}"/>
          </ac:spMkLst>
        </pc:spChg>
        <pc:spChg chg="add">
          <ac:chgData name="Cara Au" userId="a26aac3e-7cbe-4917-a978-4979b3401845" providerId="ADAL" clId="{2E7A0A37-0221-8B49-A3F2-5220C3A2C37B}" dt="2020-07-06T19:05:03.230" v="1120" actId="26606"/>
          <ac:spMkLst>
            <pc:docMk/>
            <pc:sldMk cId="4186253544" sldId="309"/>
            <ac:spMk id="32" creationId="{B36BEBD5-A373-4C8C-8C06-CD8007E22F39}"/>
          </ac:spMkLst>
        </pc:spChg>
        <pc:spChg chg="add">
          <ac:chgData name="Cara Au" userId="a26aac3e-7cbe-4917-a978-4979b3401845" providerId="ADAL" clId="{2E7A0A37-0221-8B49-A3F2-5220C3A2C37B}" dt="2020-07-06T19:05:03.230" v="1120" actId="26606"/>
          <ac:spMkLst>
            <pc:docMk/>
            <pc:sldMk cId="4186253544" sldId="309"/>
            <ac:spMk id="34" creationId="{EA97CA5D-BCDD-4F61-B77F-34068368BF47}"/>
          </ac:spMkLst>
        </pc:spChg>
        <pc:spChg chg="add">
          <ac:chgData name="Cara Au" userId="a26aac3e-7cbe-4917-a978-4979b3401845" providerId="ADAL" clId="{2E7A0A37-0221-8B49-A3F2-5220C3A2C37B}" dt="2020-07-06T19:05:03.230" v="1120" actId="26606"/>
          <ac:spMkLst>
            <pc:docMk/>
            <pc:sldMk cId="4186253544" sldId="309"/>
            <ac:spMk id="36" creationId="{BB80117C-7F39-43C5-86D0-1B3E99AB5E86}"/>
          </ac:spMkLst>
        </pc:spChg>
        <pc:grpChg chg="mod">
          <ac:chgData name="Cara Au" userId="a26aac3e-7cbe-4917-a978-4979b3401845" providerId="ADAL" clId="{2E7A0A37-0221-8B49-A3F2-5220C3A2C37B}" dt="2020-07-06T19:03:47.466" v="1115" actId="18245"/>
          <ac:grpSpMkLst>
            <pc:docMk/>
            <pc:sldMk cId="4186253544" sldId="309"/>
            <ac:grpSpMk id="7" creationId="{B1E5EB01-584A-9B48-8142-4EE579F7EDD8}"/>
          </ac:grpSpMkLst>
        </pc:grpChg>
        <pc:grpChg chg="add">
          <ac:chgData name="Cara Au" userId="a26aac3e-7cbe-4917-a978-4979b3401845" providerId="ADAL" clId="{2E7A0A37-0221-8B49-A3F2-5220C3A2C37B}" dt="2020-07-06T19:05:03.230" v="1120" actId="26606"/>
          <ac:grpSpMkLst>
            <pc:docMk/>
            <pc:sldMk cId="4186253544" sldId="309"/>
            <ac:grpSpMk id="38" creationId="{22A9BB93-2DF4-4EFD-94C3-A0CC895CDE64}"/>
          </ac:grpSpMkLst>
        </pc:grpChg>
        <pc:graphicFrameChg chg="add del mod">
          <ac:chgData name="Cara Au" userId="a26aac3e-7cbe-4917-a978-4979b3401845" providerId="ADAL" clId="{2E7A0A37-0221-8B49-A3F2-5220C3A2C37B}" dt="2020-07-06T19:03:52.853" v="1116" actId="11529"/>
          <ac:graphicFrameMkLst>
            <pc:docMk/>
            <pc:sldMk cId="4186253544" sldId="309"/>
            <ac:graphicFrameMk id="4" creationId="{7DFDA4B1-334F-2644-B5DE-85FDAA5A7455}"/>
          </ac:graphicFrameMkLst>
        </pc:graphicFrameChg>
        <pc:graphicFrameChg chg="add mod modGraphic">
          <ac:chgData name="Cara Au" userId="a26aac3e-7cbe-4917-a978-4979b3401845" providerId="ADAL" clId="{2E7A0A37-0221-8B49-A3F2-5220C3A2C37B}" dt="2020-07-06T21:04:16.593" v="1315" actId="12100"/>
          <ac:graphicFrameMkLst>
            <pc:docMk/>
            <pc:sldMk cId="4186253544" sldId="309"/>
            <ac:graphicFrameMk id="21" creationId="{C1BAFB34-C3C1-2946-831C-4A1FF4448CAE}"/>
          </ac:graphicFrameMkLst>
        </pc:graphicFrameChg>
        <pc:picChg chg="add del mod">
          <ac:chgData name="Cara Au" userId="a26aac3e-7cbe-4917-a978-4979b3401845" providerId="ADAL" clId="{2E7A0A37-0221-8B49-A3F2-5220C3A2C37B}" dt="2020-07-06T19:03:11.132" v="1109" actId="478"/>
          <ac:picMkLst>
            <pc:docMk/>
            <pc:sldMk cId="4186253544" sldId="309"/>
            <ac:picMk id="6" creationId="{43D8BD09-4F66-6C4D-A222-54CD106DAD07}"/>
          </ac:picMkLst>
        </pc:picChg>
      </pc:sldChg>
      <pc:sldChg chg="modSp addCm modCm modNotesTx">
        <pc:chgData name="Cara Au" userId="a26aac3e-7cbe-4917-a978-4979b3401845" providerId="ADAL" clId="{2E7A0A37-0221-8B49-A3F2-5220C3A2C37B}" dt="2020-07-09T05:04:31.919" v="4183" actId="20577"/>
        <pc:sldMkLst>
          <pc:docMk/>
          <pc:sldMk cId="2771475701" sldId="311"/>
        </pc:sldMkLst>
        <pc:spChg chg="mod">
          <ac:chgData name="Cara Au" userId="a26aac3e-7cbe-4917-a978-4979b3401845" providerId="ADAL" clId="{2E7A0A37-0221-8B49-A3F2-5220C3A2C37B}" dt="2020-07-06T20:59:56.749" v="1261" actId="403"/>
          <ac:spMkLst>
            <pc:docMk/>
            <pc:sldMk cId="2771475701" sldId="311"/>
            <ac:spMk id="3" creationId="{35771F75-1C48-485A-8C6C-49FDF4BEED34}"/>
          </ac:spMkLst>
        </pc:spChg>
        <pc:spChg chg="mod">
          <ac:chgData name="Cara Au" userId="a26aac3e-7cbe-4917-a978-4979b3401845" providerId="ADAL" clId="{2E7A0A37-0221-8B49-A3F2-5220C3A2C37B}" dt="2020-07-09T05:04:31.919" v="4183" actId="20577"/>
          <ac:spMkLst>
            <pc:docMk/>
            <pc:sldMk cId="2771475701" sldId="311"/>
            <ac:spMk id="5" creationId="{FAA67005-04C7-494C-B4A9-185DEC877007}"/>
          </ac:spMkLst>
        </pc:spChg>
      </pc:sldChg>
      <pc:sldChg chg="addSp delSp modSp mod setBg setClrOvrMap modNotesTx">
        <pc:chgData name="Cara Au" userId="a26aac3e-7cbe-4917-a978-4979b3401845" providerId="ADAL" clId="{2E7A0A37-0221-8B49-A3F2-5220C3A2C37B}" dt="2020-07-09T04:58:57.195" v="4122" actId="20577"/>
        <pc:sldMkLst>
          <pc:docMk/>
          <pc:sldMk cId="1257270061" sldId="312"/>
        </pc:sldMkLst>
        <pc:spChg chg="mod">
          <ac:chgData name="Cara Au" userId="a26aac3e-7cbe-4917-a978-4979b3401845" providerId="ADAL" clId="{2E7A0A37-0221-8B49-A3F2-5220C3A2C37B}" dt="2020-07-06T20:58:18.697" v="1246" actId="26606"/>
          <ac:spMkLst>
            <pc:docMk/>
            <pc:sldMk cId="1257270061" sldId="312"/>
            <ac:spMk id="2" creationId="{639364E2-27B3-42A1-B2E5-094AD72DE68E}"/>
          </ac:spMkLst>
        </pc:spChg>
        <pc:spChg chg="del">
          <ac:chgData name="Cara Au" userId="a26aac3e-7cbe-4917-a978-4979b3401845" providerId="ADAL" clId="{2E7A0A37-0221-8B49-A3F2-5220C3A2C37B}" dt="2020-07-06T18:44:32.057" v="777" actId="12084"/>
          <ac:spMkLst>
            <pc:docMk/>
            <pc:sldMk cId="1257270061" sldId="312"/>
            <ac:spMk id="3" creationId="{9EB675F3-AD94-45E0-B740-9D3678356414}"/>
          </ac:spMkLst>
        </pc:spChg>
        <pc:spChg chg="add del">
          <ac:chgData name="Cara Au" userId="a26aac3e-7cbe-4917-a978-4979b3401845" providerId="ADAL" clId="{2E7A0A37-0221-8B49-A3F2-5220C3A2C37B}" dt="2020-07-06T19:06:30.619" v="1127" actId="26606"/>
          <ac:spMkLst>
            <pc:docMk/>
            <pc:sldMk cId="1257270061" sldId="312"/>
            <ac:spMk id="6" creationId="{71B62618-0D02-4C29-88C5-1EDF7F32343E}"/>
          </ac:spMkLst>
        </pc:spChg>
        <pc:spChg chg="add del">
          <ac:chgData name="Cara Au" userId="a26aac3e-7cbe-4917-a978-4979b3401845" providerId="ADAL" clId="{2E7A0A37-0221-8B49-A3F2-5220C3A2C37B}" dt="2020-07-06T19:06:30.619" v="1127" actId="26606"/>
          <ac:spMkLst>
            <pc:docMk/>
            <pc:sldMk cId="1257270061" sldId="312"/>
            <ac:spMk id="7" creationId="{1E2747F4-A0AE-425C-B527-E3E32461FEF5}"/>
          </ac:spMkLst>
        </pc:spChg>
        <pc:spChg chg="add del">
          <ac:chgData name="Cara Au" userId="a26aac3e-7cbe-4917-a978-4979b3401845" providerId="ADAL" clId="{2E7A0A37-0221-8B49-A3F2-5220C3A2C37B}" dt="2020-07-06T19:06:30.619" v="1127" actId="26606"/>
          <ac:spMkLst>
            <pc:docMk/>
            <pc:sldMk cId="1257270061" sldId="312"/>
            <ac:spMk id="8" creationId="{9707F29A-1576-479E-B227-0D6498601B4A}"/>
          </ac:spMkLst>
        </pc:spChg>
        <pc:spChg chg="add del">
          <ac:chgData name="Cara Au" userId="a26aac3e-7cbe-4917-a978-4979b3401845" providerId="ADAL" clId="{2E7A0A37-0221-8B49-A3F2-5220C3A2C37B}" dt="2020-07-06T19:01:51.109" v="1102" actId="26606"/>
          <ac:spMkLst>
            <pc:docMk/>
            <pc:sldMk cId="1257270061" sldId="312"/>
            <ac:spMk id="9" creationId="{71B62618-0D02-4C29-88C5-1EDF7F32343E}"/>
          </ac:spMkLst>
        </pc:spChg>
        <pc:spChg chg="add del">
          <ac:chgData name="Cara Au" userId="a26aac3e-7cbe-4917-a978-4979b3401845" providerId="ADAL" clId="{2E7A0A37-0221-8B49-A3F2-5220C3A2C37B}" dt="2020-07-06T19:06:30.619" v="1127" actId="26606"/>
          <ac:spMkLst>
            <pc:docMk/>
            <pc:sldMk cId="1257270061" sldId="312"/>
            <ac:spMk id="10" creationId="{F17B26C7-6F2F-453C-9C08-71E199E527A8}"/>
          </ac:spMkLst>
        </pc:spChg>
        <pc:spChg chg="add del">
          <ac:chgData name="Cara Au" userId="a26aac3e-7cbe-4917-a978-4979b3401845" providerId="ADAL" clId="{2E7A0A37-0221-8B49-A3F2-5220C3A2C37B}" dt="2020-07-06T19:01:51.109" v="1102" actId="26606"/>
          <ac:spMkLst>
            <pc:docMk/>
            <pc:sldMk cId="1257270061" sldId="312"/>
            <ac:spMk id="11" creationId="{1E2747F4-A0AE-425C-B527-E3E32461FEF5}"/>
          </ac:spMkLst>
        </pc:spChg>
        <pc:spChg chg="add del">
          <ac:chgData name="Cara Au" userId="a26aac3e-7cbe-4917-a978-4979b3401845" providerId="ADAL" clId="{2E7A0A37-0221-8B49-A3F2-5220C3A2C37B}" dt="2020-07-06T20:58:18.697" v="1246" actId="26606"/>
          <ac:spMkLst>
            <pc:docMk/>
            <pc:sldMk cId="1257270061" sldId="312"/>
            <ac:spMk id="12" creationId="{71B62618-0D02-4C29-88C5-1EDF7F32343E}"/>
          </ac:spMkLst>
        </pc:spChg>
        <pc:spChg chg="add del">
          <ac:chgData name="Cara Au" userId="a26aac3e-7cbe-4917-a978-4979b3401845" providerId="ADAL" clId="{2E7A0A37-0221-8B49-A3F2-5220C3A2C37B}" dt="2020-07-06T19:01:51.109" v="1102" actId="26606"/>
          <ac:spMkLst>
            <pc:docMk/>
            <pc:sldMk cId="1257270061" sldId="312"/>
            <ac:spMk id="13" creationId="{9707F29A-1576-479E-B227-0D6498601B4A}"/>
          </ac:spMkLst>
        </pc:spChg>
        <pc:spChg chg="add del">
          <ac:chgData name="Cara Au" userId="a26aac3e-7cbe-4917-a978-4979b3401845" providerId="ADAL" clId="{2E7A0A37-0221-8B49-A3F2-5220C3A2C37B}" dt="2020-07-06T20:58:18.697" v="1246" actId="26606"/>
          <ac:spMkLst>
            <pc:docMk/>
            <pc:sldMk cId="1257270061" sldId="312"/>
            <ac:spMk id="14" creationId="{1E2747F4-A0AE-425C-B527-E3E32461FEF5}"/>
          </ac:spMkLst>
        </pc:spChg>
        <pc:spChg chg="add del">
          <ac:chgData name="Cara Au" userId="a26aac3e-7cbe-4917-a978-4979b3401845" providerId="ADAL" clId="{2E7A0A37-0221-8B49-A3F2-5220C3A2C37B}" dt="2020-07-06T19:01:51.109" v="1102" actId="26606"/>
          <ac:spMkLst>
            <pc:docMk/>
            <pc:sldMk cId="1257270061" sldId="312"/>
            <ac:spMk id="15" creationId="{F17B26C7-6F2F-453C-9C08-71E199E527A8}"/>
          </ac:spMkLst>
        </pc:spChg>
        <pc:spChg chg="add del">
          <ac:chgData name="Cara Au" userId="a26aac3e-7cbe-4917-a978-4979b3401845" providerId="ADAL" clId="{2E7A0A37-0221-8B49-A3F2-5220C3A2C37B}" dt="2020-07-06T20:58:18.697" v="1246" actId="26606"/>
          <ac:spMkLst>
            <pc:docMk/>
            <pc:sldMk cId="1257270061" sldId="312"/>
            <ac:spMk id="16" creationId="{9707F29A-1576-479E-B227-0D6498601B4A}"/>
          </ac:spMkLst>
        </pc:spChg>
        <pc:spChg chg="add del">
          <ac:chgData name="Cara Au" userId="a26aac3e-7cbe-4917-a978-4979b3401845" providerId="ADAL" clId="{2E7A0A37-0221-8B49-A3F2-5220C3A2C37B}" dt="2020-07-06T19:06:30.619" v="1127" actId="26606"/>
          <ac:spMkLst>
            <pc:docMk/>
            <pc:sldMk cId="1257270061" sldId="312"/>
            <ac:spMk id="17" creationId="{75F28DDD-9641-43BA-944D-79B0687051F1}"/>
          </ac:spMkLst>
        </pc:spChg>
        <pc:spChg chg="add del">
          <ac:chgData name="Cara Au" userId="a26aac3e-7cbe-4917-a978-4979b3401845" providerId="ADAL" clId="{2E7A0A37-0221-8B49-A3F2-5220C3A2C37B}" dt="2020-07-06T20:58:18.697" v="1246" actId="26606"/>
          <ac:spMkLst>
            <pc:docMk/>
            <pc:sldMk cId="1257270061" sldId="312"/>
            <ac:spMk id="18" creationId="{F17B26C7-6F2F-453C-9C08-71E199E527A8}"/>
          </ac:spMkLst>
        </pc:spChg>
        <pc:spChg chg="add del">
          <ac:chgData name="Cara Au" userId="a26aac3e-7cbe-4917-a978-4979b3401845" providerId="ADAL" clId="{2E7A0A37-0221-8B49-A3F2-5220C3A2C37B}" dt="2020-07-06T19:06:30.619" v="1127" actId="26606"/>
          <ac:spMkLst>
            <pc:docMk/>
            <pc:sldMk cId="1257270061" sldId="312"/>
            <ac:spMk id="19" creationId="{32AA2954-062E-4B72-A97B-0B066FB156D8}"/>
          </ac:spMkLst>
        </pc:spChg>
        <pc:spChg chg="add del">
          <ac:chgData name="Cara Au" userId="a26aac3e-7cbe-4917-a978-4979b3401845" providerId="ADAL" clId="{2E7A0A37-0221-8B49-A3F2-5220C3A2C37B}" dt="2020-07-06T20:58:18.697" v="1246" actId="26606"/>
          <ac:spMkLst>
            <pc:docMk/>
            <pc:sldMk cId="1257270061" sldId="312"/>
            <ac:spMk id="20" creationId="{75F28DDD-9641-43BA-944D-79B0687051F1}"/>
          </ac:spMkLst>
        </pc:spChg>
        <pc:spChg chg="add del">
          <ac:chgData name="Cara Au" userId="a26aac3e-7cbe-4917-a978-4979b3401845" providerId="ADAL" clId="{2E7A0A37-0221-8B49-A3F2-5220C3A2C37B}" dt="2020-07-06T19:06:30.619" v="1127" actId="26606"/>
          <ac:spMkLst>
            <pc:docMk/>
            <pc:sldMk cId="1257270061" sldId="312"/>
            <ac:spMk id="21" creationId="{10CA29A6-E0B1-40CD-ADF7-7B8E932A3222}"/>
          </ac:spMkLst>
        </pc:spChg>
        <pc:spChg chg="add del">
          <ac:chgData name="Cara Au" userId="a26aac3e-7cbe-4917-a978-4979b3401845" providerId="ADAL" clId="{2E7A0A37-0221-8B49-A3F2-5220C3A2C37B}" dt="2020-07-06T20:58:18.697" v="1246" actId="26606"/>
          <ac:spMkLst>
            <pc:docMk/>
            <pc:sldMk cId="1257270061" sldId="312"/>
            <ac:spMk id="22" creationId="{32AA2954-062E-4B72-A97B-0B066FB156D8}"/>
          </ac:spMkLst>
        </pc:spChg>
        <pc:spChg chg="add del">
          <ac:chgData name="Cara Au" userId="a26aac3e-7cbe-4917-a978-4979b3401845" providerId="ADAL" clId="{2E7A0A37-0221-8B49-A3F2-5220C3A2C37B}" dt="2020-07-06T19:06:30.619" v="1127" actId="26606"/>
          <ac:spMkLst>
            <pc:docMk/>
            <pc:sldMk cId="1257270061" sldId="312"/>
            <ac:spMk id="23" creationId="{8DD5F866-AD72-475A-B6C6-54E4577D4AAC}"/>
          </ac:spMkLst>
        </pc:spChg>
        <pc:spChg chg="add del">
          <ac:chgData name="Cara Au" userId="a26aac3e-7cbe-4917-a978-4979b3401845" providerId="ADAL" clId="{2E7A0A37-0221-8B49-A3F2-5220C3A2C37B}" dt="2020-07-06T20:58:18.697" v="1246" actId="26606"/>
          <ac:spMkLst>
            <pc:docMk/>
            <pc:sldMk cId="1257270061" sldId="312"/>
            <ac:spMk id="24" creationId="{10CA29A6-E0B1-40CD-ADF7-7B8E932A3222}"/>
          </ac:spMkLst>
        </pc:spChg>
        <pc:spChg chg="add del">
          <ac:chgData name="Cara Au" userId="a26aac3e-7cbe-4917-a978-4979b3401845" providerId="ADAL" clId="{2E7A0A37-0221-8B49-A3F2-5220C3A2C37B}" dt="2020-07-06T19:06:30.619" v="1127" actId="26606"/>
          <ac:spMkLst>
            <pc:docMk/>
            <pc:sldMk cId="1257270061" sldId="312"/>
            <ac:spMk id="25" creationId="{C02BAD4C-6EA9-4F10-92D4-A1C8C53DAEE4}"/>
          </ac:spMkLst>
        </pc:spChg>
        <pc:spChg chg="add del">
          <ac:chgData name="Cara Au" userId="a26aac3e-7cbe-4917-a978-4979b3401845" providerId="ADAL" clId="{2E7A0A37-0221-8B49-A3F2-5220C3A2C37B}" dt="2020-07-06T20:58:18.697" v="1246" actId="26606"/>
          <ac:spMkLst>
            <pc:docMk/>
            <pc:sldMk cId="1257270061" sldId="312"/>
            <ac:spMk id="26" creationId="{8DD5F866-AD72-475A-B6C6-54E4577D4AAC}"/>
          </ac:spMkLst>
        </pc:spChg>
        <pc:spChg chg="add del">
          <ac:chgData name="Cara Au" userId="a26aac3e-7cbe-4917-a978-4979b3401845" providerId="ADAL" clId="{2E7A0A37-0221-8B49-A3F2-5220C3A2C37B}" dt="2020-07-06T20:58:18.697" v="1246" actId="26606"/>
          <ac:spMkLst>
            <pc:docMk/>
            <pc:sldMk cId="1257270061" sldId="312"/>
            <ac:spMk id="27" creationId="{C02BAD4C-6EA9-4F10-92D4-A1C8C53DAEE4}"/>
          </ac:spMkLst>
        </pc:spChg>
        <pc:spChg chg="add">
          <ac:chgData name="Cara Au" userId="a26aac3e-7cbe-4917-a978-4979b3401845" providerId="ADAL" clId="{2E7A0A37-0221-8B49-A3F2-5220C3A2C37B}" dt="2020-07-06T20:58:18.697" v="1246" actId="26606"/>
          <ac:spMkLst>
            <pc:docMk/>
            <pc:sldMk cId="1257270061" sldId="312"/>
            <ac:spMk id="32" creationId="{2928117C-9446-4E7F-AE62-95E0F6DB5B27}"/>
          </ac:spMkLst>
        </pc:spChg>
        <pc:spChg chg="add">
          <ac:chgData name="Cara Au" userId="a26aac3e-7cbe-4917-a978-4979b3401845" providerId="ADAL" clId="{2E7A0A37-0221-8B49-A3F2-5220C3A2C37B}" dt="2020-07-06T20:58:18.697" v="1246" actId="26606"/>
          <ac:spMkLst>
            <pc:docMk/>
            <pc:sldMk cId="1257270061" sldId="312"/>
            <ac:spMk id="34" creationId="{84D30AFB-4D71-48B0-AA00-28EE92363A5F}"/>
          </ac:spMkLst>
        </pc:spChg>
        <pc:spChg chg="add">
          <ac:chgData name="Cara Au" userId="a26aac3e-7cbe-4917-a978-4979b3401845" providerId="ADAL" clId="{2E7A0A37-0221-8B49-A3F2-5220C3A2C37B}" dt="2020-07-06T20:58:18.697" v="1246" actId="26606"/>
          <ac:spMkLst>
            <pc:docMk/>
            <pc:sldMk cId="1257270061" sldId="312"/>
            <ac:spMk id="36" creationId="{96A0B76F-8010-4C62-B4B6-C5FC438C059E}"/>
          </ac:spMkLst>
        </pc:spChg>
        <pc:spChg chg="add">
          <ac:chgData name="Cara Au" userId="a26aac3e-7cbe-4917-a978-4979b3401845" providerId="ADAL" clId="{2E7A0A37-0221-8B49-A3F2-5220C3A2C37B}" dt="2020-07-06T20:58:18.697" v="1246" actId="26606"/>
          <ac:spMkLst>
            <pc:docMk/>
            <pc:sldMk cId="1257270061" sldId="312"/>
            <ac:spMk id="38" creationId="{B36BEBD5-A373-4C8C-8C06-CD8007E22F39}"/>
          </ac:spMkLst>
        </pc:spChg>
        <pc:spChg chg="add">
          <ac:chgData name="Cara Au" userId="a26aac3e-7cbe-4917-a978-4979b3401845" providerId="ADAL" clId="{2E7A0A37-0221-8B49-A3F2-5220C3A2C37B}" dt="2020-07-06T20:58:18.697" v="1246" actId="26606"/>
          <ac:spMkLst>
            <pc:docMk/>
            <pc:sldMk cId="1257270061" sldId="312"/>
            <ac:spMk id="40" creationId="{EA97CA5D-BCDD-4F61-B77F-34068368BF47}"/>
          </ac:spMkLst>
        </pc:spChg>
        <pc:spChg chg="add">
          <ac:chgData name="Cara Au" userId="a26aac3e-7cbe-4917-a978-4979b3401845" providerId="ADAL" clId="{2E7A0A37-0221-8B49-A3F2-5220C3A2C37B}" dt="2020-07-06T20:58:18.697" v="1246" actId="26606"/>
          <ac:spMkLst>
            <pc:docMk/>
            <pc:sldMk cId="1257270061" sldId="312"/>
            <ac:spMk id="42" creationId="{BB80117C-7F39-43C5-86D0-1B3E99AB5E86}"/>
          </ac:spMkLst>
        </pc:spChg>
        <pc:grpChg chg="add">
          <ac:chgData name="Cara Au" userId="a26aac3e-7cbe-4917-a978-4979b3401845" providerId="ADAL" clId="{2E7A0A37-0221-8B49-A3F2-5220C3A2C37B}" dt="2020-07-06T20:58:18.697" v="1246" actId="26606"/>
          <ac:grpSpMkLst>
            <pc:docMk/>
            <pc:sldMk cId="1257270061" sldId="312"/>
            <ac:grpSpMk id="44" creationId="{22A9BB93-2DF4-4EFD-94C3-A0CC895CDE64}"/>
          </ac:grpSpMkLst>
        </pc:grpChg>
        <pc:graphicFrameChg chg="add mod modGraphic">
          <ac:chgData name="Cara Au" userId="a26aac3e-7cbe-4917-a978-4979b3401845" providerId="ADAL" clId="{2E7A0A37-0221-8B49-A3F2-5220C3A2C37B}" dt="2020-07-06T20:59:39.073" v="1259" actId="207"/>
          <ac:graphicFrameMkLst>
            <pc:docMk/>
            <pc:sldMk cId="1257270061" sldId="312"/>
            <ac:graphicFrameMk id="4" creationId="{A762B383-BC53-5644-8867-D246AB82E7A1}"/>
          </ac:graphicFrameMkLst>
        </pc:graphicFrameChg>
      </pc:sldChg>
      <pc:sldChg chg="addSp delSp modSp add modNotesTx">
        <pc:chgData name="Cara Au" userId="a26aac3e-7cbe-4917-a978-4979b3401845" providerId="ADAL" clId="{2E7A0A37-0221-8B49-A3F2-5220C3A2C37B}" dt="2020-07-09T05:05:01.818" v="4207" actId="20577"/>
        <pc:sldMkLst>
          <pc:docMk/>
          <pc:sldMk cId="1049020280" sldId="313"/>
        </pc:sldMkLst>
        <pc:spChg chg="mod">
          <ac:chgData name="Cara Au" userId="a26aac3e-7cbe-4917-a978-4979b3401845" providerId="ADAL" clId="{2E7A0A37-0221-8B49-A3F2-5220C3A2C37B}" dt="2020-07-06T20:57:31.144" v="1243" actId="20577"/>
          <ac:spMkLst>
            <pc:docMk/>
            <pc:sldMk cId="1049020280" sldId="313"/>
            <ac:spMk id="2" creationId="{93F8C080-01E6-4B6A-A4BF-EAAE8ABB6A5D}"/>
          </ac:spMkLst>
        </pc:spChg>
        <pc:spChg chg="del mod">
          <ac:chgData name="Cara Au" userId="a26aac3e-7cbe-4917-a978-4979b3401845" providerId="ADAL" clId="{2E7A0A37-0221-8B49-A3F2-5220C3A2C37B}" dt="2020-07-06T18:42:07.194" v="718" actId="12084"/>
          <ac:spMkLst>
            <pc:docMk/>
            <pc:sldMk cId="1049020280" sldId="313"/>
            <ac:spMk id="3" creationId="{D5B2B92D-11A8-4343-9545-89C72C53985E}"/>
          </ac:spMkLst>
        </pc:spChg>
        <pc:graphicFrameChg chg="add mod">
          <ac:chgData name="Cara Au" userId="a26aac3e-7cbe-4917-a978-4979b3401845" providerId="ADAL" clId="{2E7A0A37-0221-8B49-A3F2-5220C3A2C37B}" dt="2020-07-06T20:57:22.804" v="1235" actId="20577"/>
          <ac:graphicFrameMkLst>
            <pc:docMk/>
            <pc:sldMk cId="1049020280" sldId="313"/>
            <ac:graphicFrameMk id="4" creationId="{BF0E3C3E-B059-7840-974E-A6B65A01CB75}"/>
          </ac:graphicFrameMkLst>
        </pc:graphicFrameChg>
      </pc:sldChg>
      <pc:sldChg chg="addSp delSp modSp add mod modNotesTx">
        <pc:chgData name="Cara Au" userId="a26aac3e-7cbe-4917-a978-4979b3401845" providerId="ADAL" clId="{2E7A0A37-0221-8B49-A3F2-5220C3A2C37B}" dt="2020-07-09T04:27:17.460" v="2742" actId="20577"/>
        <pc:sldMkLst>
          <pc:docMk/>
          <pc:sldMk cId="3392324338" sldId="314"/>
        </pc:sldMkLst>
        <pc:spChg chg="add del">
          <ac:chgData name="Cara Au" userId="a26aac3e-7cbe-4917-a978-4979b3401845" providerId="ADAL" clId="{2E7A0A37-0221-8B49-A3F2-5220C3A2C37B}" dt="2020-07-06T19:33:05.202" v="1146" actId="478"/>
          <ac:spMkLst>
            <pc:docMk/>
            <pc:sldMk cId="3392324338" sldId="314"/>
            <ac:spMk id="3" creationId="{F352EB6D-7411-D042-A195-6BB6F2510AA3}"/>
          </ac:spMkLst>
        </pc:spChg>
        <pc:spChg chg="mod">
          <ac:chgData name="Cara Au" userId="a26aac3e-7cbe-4917-a978-4979b3401845" providerId="ADAL" clId="{2E7A0A37-0221-8B49-A3F2-5220C3A2C37B}" dt="2020-07-08T19:19:21.725" v="1485" actId="27636"/>
          <ac:spMkLst>
            <pc:docMk/>
            <pc:sldMk cId="3392324338" sldId="314"/>
            <ac:spMk id="7" creationId="{BD55F5DB-AB4E-4AFF-B942-692782B50A0F}"/>
          </ac:spMkLst>
        </pc:spChg>
        <pc:spChg chg="mod">
          <ac:chgData name="Cara Au" userId="a26aac3e-7cbe-4917-a978-4979b3401845" providerId="ADAL" clId="{2E7A0A37-0221-8B49-A3F2-5220C3A2C37B}" dt="2020-07-08T19:25:25.744" v="1818" actId="20577"/>
          <ac:spMkLst>
            <pc:docMk/>
            <pc:sldMk cId="3392324338" sldId="314"/>
            <ac:spMk id="8" creationId="{37392BEC-A216-4F5A-87FC-921BA86D6563}"/>
          </ac:spMkLst>
        </pc:spChg>
        <pc:graphicFrameChg chg="add mod">
          <ac:chgData name="Cara Au" userId="a26aac3e-7cbe-4917-a978-4979b3401845" providerId="ADAL" clId="{2E7A0A37-0221-8B49-A3F2-5220C3A2C37B}" dt="2020-07-06T21:04:37.531" v="1316" actId="1076"/>
          <ac:graphicFrameMkLst>
            <pc:docMk/>
            <pc:sldMk cId="3392324338" sldId="314"/>
            <ac:graphicFrameMk id="4" creationId="{0E9E89D0-2BC8-2F4D-BD4A-EE716BEA6B50}"/>
          </ac:graphicFrameMkLst>
        </pc:graphicFrameChg>
        <pc:graphicFrameChg chg="add mod">
          <ac:chgData name="Cara Au" userId="a26aac3e-7cbe-4917-a978-4979b3401845" providerId="ADAL" clId="{2E7A0A37-0221-8B49-A3F2-5220C3A2C37B}" dt="2020-07-06T20:46:36.719" v="1190" actId="403"/>
          <ac:graphicFrameMkLst>
            <pc:docMk/>
            <pc:sldMk cId="3392324338" sldId="314"/>
            <ac:graphicFrameMk id="5" creationId="{F85AD64C-1BE0-D640-84A0-2CDF21DFE54D}"/>
          </ac:graphicFrameMkLst>
        </pc:graphicFrameChg>
        <pc:graphicFrameChg chg="add mod">
          <ac:chgData name="Cara Au" userId="a26aac3e-7cbe-4917-a978-4979b3401845" providerId="ADAL" clId="{2E7A0A37-0221-8B49-A3F2-5220C3A2C37B}" dt="2020-07-06T20:49:19.413" v="1222"/>
          <ac:graphicFrameMkLst>
            <pc:docMk/>
            <pc:sldMk cId="3392324338" sldId="314"/>
            <ac:graphicFrameMk id="6" creationId="{F85AD64C-1BE0-D640-84A0-2CDF21DFE54D}"/>
          </ac:graphicFrameMkLst>
        </pc:graphicFrameChg>
        <pc:graphicFrameChg chg="add mod">
          <ac:chgData name="Cara Au" userId="a26aac3e-7cbe-4917-a978-4979b3401845" providerId="ADAL" clId="{2E7A0A37-0221-8B49-A3F2-5220C3A2C37B}" dt="2020-07-08T21:12:58.765" v="2142" actId="1076"/>
          <ac:graphicFrameMkLst>
            <pc:docMk/>
            <pc:sldMk cId="3392324338" sldId="314"/>
            <ac:graphicFrameMk id="9" creationId="{8E652E32-E211-364B-A664-387FA926A45A}"/>
          </ac:graphicFrameMkLst>
        </pc:graphicFrameChg>
        <pc:picChg chg="add del mod">
          <ac:chgData name="Cara Au" userId="a26aac3e-7cbe-4917-a978-4979b3401845" providerId="ADAL" clId="{2E7A0A37-0221-8B49-A3F2-5220C3A2C37B}" dt="2020-07-06T19:11:00.845" v="1143"/>
          <ac:picMkLst>
            <pc:docMk/>
            <pc:sldMk cId="3392324338" sldId="314"/>
            <ac:picMk id="1026" creationId="{F82866C1-33B6-9B4D-9255-2F1A110A4C1D}"/>
          </ac:picMkLst>
        </pc:picChg>
      </pc:sldChg>
      <pc:sldChg chg="addSp delSp modSp add mod">
        <pc:chgData name="Cara Au" userId="a26aac3e-7cbe-4917-a978-4979b3401845" providerId="ADAL" clId="{2E7A0A37-0221-8B49-A3F2-5220C3A2C37B}" dt="2020-07-06T19:33:50.768" v="1157" actId="14100"/>
        <pc:sldMkLst>
          <pc:docMk/>
          <pc:sldMk cId="230902440" sldId="315"/>
        </pc:sldMkLst>
        <pc:spChg chg="del">
          <ac:chgData name="Cara Au" userId="a26aac3e-7cbe-4917-a978-4979b3401845" providerId="ADAL" clId="{2E7A0A37-0221-8B49-A3F2-5220C3A2C37B}" dt="2020-07-06T19:33:35.241" v="1154" actId="478"/>
          <ac:spMkLst>
            <pc:docMk/>
            <pc:sldMk cId="230902440" sldId="315"/>
            <ac:spMk id="3" creationId="{68E03271-6C1C-504E-B10E-12E9ED8F5C4C}"/>
          </ac:spMkLst>
        </pc:spChg>
        <pc:graphicFrameChg chg="add mod">
          <ac:chgData name="Cara Au" userId="a26aac3e-7cbe-4917-a978-4979b3401845" providerId="ADAL" clId="{2E7A0A37-0221-8B49-A3F2-5220C3A2C37B}" dt="2020-07-06T19:33:50.768" v="1157" actId="14100"/>
          <ac:graphicFrameMkLst>
            <pc:docMk/>
            <pc:sldMk cId="230902440" sldId="315"/>
            <ac:graphicFrameMk id="4" creationId="{8E652E32-E211-364B-A664-387FA926A45A}"/>
          </ac:graphicFrameMkLst>
        </pc:graphicFrameChg>
      </pc:sldChg>
      <pc:sldChg chg="addSp delSp modSp add mod modNotesTx">
        <pc:chgData name="Cara Au" userId="a26aac3e-7cbe-4917-a978-4979b3401845" providerId="ADAL" clId="{2E7A0A37-0221-8B49-A3F2-5220C3A2C37B}" dt="2020-07-09T04:31:14.787" v="3273" actId="20577"/>
        <pc:sldMkLst>
          <pc:docMk/>
          <pc:sldMk cId="3064693589" sldId="316"/>
        </pc:sldMkLst>
        <pc:spChg chg="mod">
          <ac:chgData name="Cara Au" userId="a26aac3e-7cbe-4917-a978-4979b3401845" providerId="ADAL" clId="{2E7A0A37-0221-8B49-A3F2-5220C3A2C37B}" dt="2020-07-06T21:05:01.719" v="1354" actId="20577"/>
          <ac:spMkLst>
            <pc:docMk/>
            <pc:sldMk cId="3064693589" sldId="316"/>
            <ac:spMk id="2" creationId="{E01DC219-97AD-4A40-9414-889A1CA23539}"/>
          </ac:spMkLst>
        </pc:spChg>
        <pc:spChg chg="del">
          <ac:chgData name="Cara Au" userId="a26aac3e-7cbe-4917-a978-4979b3401845" providerId="ADAL" clId="{2E7A0A37-0221-8B49-A3F2-5220C3A2C37B}" dt="2020-07-06T19:33:30.645" v="1153" actId="478"/>
          <ac:spMkLst>
            <pc:docMk/>
            <pc:sldMk cId="3064693589" sldId="316"/>
            <ac:spMk id="3" creationId="{1AD2BDC6-55AF-084B-ABBD-7E926BC97ADB}"/>
          </ac:spMkLst>
        </pc:spChg>
        <pc:spChg chg="add mod">
          <ac:chgData name="Cara Au" userId="a26aac3e-7cbe-4917-a978-4979b3401845" providerId="ADAL" clId="{2E7A0A37-0221-8B49-A3F2-5220C3A2C37B}" dt="2020-07-06T20:43:05.458" v="1163"/>
          <ac:spMkLst>
            <pc:docMk/>
            <pc:sldMk cId="3064693589" sldId="316"/>
            <ac:spMk id="3" creationId="{65F46637-60CD-5448-8EC0-C42D1126FB8D}"/>
          </ac:spMkLst>
        </pc:spChg>
        <pc:spChg chg="del">
          <ac:chgData name="Cara Au" userId="a26aac3e-7cbe-4917-a978-4979b3401845" providerId="ADAL" clId="{2E7A0A37-0221-8B49-A3F2-5220C3A2C37B}" dt="2020-07-08T19:21:07.554" v="1613" actId="478"/>
          <ac:spMkLst>
            <pc:docMk/>
            <pc:sldMk cId="3064693589" sldId="316"/>
            <ac:spMk id="5" creationId="{8A906FB0-94F0-4691-A292-54B23477A8C2}"/>
          </ac:spMkLst>
        </pc:spChg>
        <pc:spChg chg="add mod">
          <ac:chgData name="Cara Au" userId="a26aac3e-7cbe-4917-a978-4979b3401845" providerId="ADAL" clId="{2E7A0A37-0221-8B49-A3F2-5220C3A2C37B}" dt="2020-07-08T19:26:20.786" v="1979" actId="27636"/>
          <ac:spMkLst>
            <pc:docMk/>
            <pc:sldMk cId="3064693589" sldId="316"/>
            <ac:spMk id="6" creationId="{922E95B3-2B80-FC4D-BF7C-A7C7A4E08E6F}"/>
          </ac:spMkLst>
        </pc:spChg>
        <pc:graphicFrameChg chg="add mod">
          <ac:chgData name="Cara Au" userId="a26aac3e-7cbe-4917-a978-4979b3401845" providerId="ADAL" clId="{2E7A0A37-0221-8B49-A3F2-5220C3A2C37B}" dt="2020-07-06T20:46:11.120" v="1184"/>
          <ac:graphicFrameMkLst>
            <pc:docMk/>
            <pc:sldMk cId="3064693589" sldId="316"/>
            <ac:graphicFrameMk id="4" creationId="{542BD3AA-6AD5-5F42-9D32-52D38E9E1B12}"/>
          </ac:graphicFrameMkLst>
        </pc:graphicFrameChg>
      </pc:sldChg>
      <pc:sldChg chg="addSp modSp modNotesTx">
        <pc:chgData name="Cara Au" userId="a26aac3e-7cbe-4917-a978-4979b3401845" providerId="ADAL" clId="{2E7A0A37-0221-8B49-A3F2-5220C3A2C37B}" dt="2020-07-08T19:31:35.467" v="1988" actId="20577"/>
        <pc:sldMkLst>
          <pc:docMk/>
          <pc:sldMk cId="1789906867" sldId="318"/>
        </pc:sldMkLst>
        <pc:picChg chg="add mod">
          <ac:chgData name="Cara Au" userId="a26aac3e-7cbe-4917-a978-4979b3401845" providerId="ADAL" clId="{2E7A0A37-0221-8B49-A3F2-5220C3A2C37B}" dt="2020-07-08T19:31:15.091" v="1980"/>
          <ac:picMkLst>
            <pc:docMk/>
            <pc:sldMk cId="1789906867" sldId="318"/>
            <ac:picMk id="3" creationId="{AEC73870-84CA-6547-9005-7AA0F356DE02}"/>
          </ac:picMkLst>
        </pc:picChg>
      </pc:sldChg>
      <pc:sldChg chg="modSp">
        <pc:chgData name="Cara Au" userId="a26aac3e-7cbe-4917-a978-4979b3401845" providerId="ADAL" clId="{2E7A0A37-0221-8B49-A3F2-5220C3A2C37B}" dt="2020-07-09T04:50:13.884" v="4057" actId="403"/>
        <pc:sldMkLst>
          <pc:docMk/>
          <pc:sldMk cId="3742961692" sldId="321"/>
        </pc:sldMkLst>
        <pc:spChg chg="mod">
          <ac:chgData name="Cara Au" userId="a26aac3e-7cbe-4917-a978-4979b3401845" providerId="ADAL" clId="{2E7A0A37-0221-8B49-A3F2-5220C3A2C37B}" dt="2020-07-09T04:50:13.884" v="4057" actId="403"/>
          <ac:spMkLst>
            <pc:docMk/>
            <pc:sldMk cId="3742961692" sldId="321"/>
            <ac:spMk id="3" creationId="{4D25948D-714D-48DD-8EA2-2C15C926E7C5}"/>
          </ac:spMkLst>
        </pc:spChg>
      </pc:sldChg>
      <pc:sldChg chg="modSp">
        <pc:chgData name="Cara Au" userId="a26aac3e-7cbe-4917-a978-4979b3401845" providerId="ADAL" clId="{2E7A0A37-0221-8B49-A3F2-5220C3A2C37B}" dt="2020-07-09T04:50:08.939" v="4054" actId="403"/>
        <pc:sldMkLst>
          <pc:docMk/>
          <pc:sldMk cId="3244725165" sldId="323"/>
        </pc:sldMkLst>
        <pc:spChg chg="mod">
          <ac:chgData name="Cara Au" userId="a26aac3e-7cbe-4917-a978-4979b3401845" providerId="ADAL" clId="{2E7A0A37-0221-8B49-A3F2-5220C3A2C37B}" dt="2020-07-09T04:50:08.939" v="4054" actId="403"/>
          <ac:spMkLst>
            <pc:docMk/>
            <pc:sldMk cId="3244725165" sldId="323"/>
            <ac:spMk id="3" creationId="{4D25948D-714D-48DD-8EA2-2C15C926E7C5}"/>
          </ac:spMkLst>
        </pc:spChg>
      </pc:sldChg>
      <pc:sldChg chg="modSp">
        <pc:chgData name="Cara Au" userId="a26aac3e-7cbe-4917-a978-4979b3401845" providerId="ADAL" clId="{2E7A0A37-0221-8B49-A3F2-5220C3A2C37B}" dt="2020-07-08T19:22:07.057" v="1657" actId="1076"/>
        <pc:sldMkLst>
          <pc:docMk/>
          <pc:sldMk cId="3692238989" sldId="324"/>
        </pc:sldMkLst>
        <pc:spChg chg="mod">
          <ac:chgData name="Cara Au" userId="a26aac3e-7cbe-4917-a978-4979b3401845" providerId="ADAL" clId="{2E7A0A37-0221-8B49-A3F2-5220C3A2C37B}" dt="2020-07-08T19:22:07.057" v="1657" actId="1076"/>
          <ac:spMkLst>
            <pc:docMk/>
            <pc:sldMk cId="3692238989" sldId="324"/>
            <ac:spMk id="4" creationId="{11528BB4-79DB-4F87-81CB-F998E60FE59D}"/>
          </ac:spMkLst>
        </pc:spChg>
      </pc:sldChg>
      <pc:sldChg chg="modSp">
        <pc:chgData name="Cara Au" userId="a26aac3e-7cbe-4917-a978-4979b3401845" providerId="ADAL" clId="{2E7A0A37-0221-8B49-A3F2-5220C3A2C37B}" dt="2020-07-09T04:14:44.638" v="2144" actId="20577"/>
        <pc:sldMkLst>
          <pc:docMk/>
          <pc:sldMk cId="3892641469" sldId="326"/>
        </pc:sldMkLst>
        <pc:spChg chg="mod">
          <ac:chgData name="Cara Au" userId="a26aac3e-7cbe-4917-a978-4979b3401845" providerId="ADAL" clId="{2E7A0A37-0221-8B49-A3F2-5220C3A2C37B}" dt="2020-07-09T04:14:41.438" v="2143" actId="20577"/>
          <ac:spMkLst>
            <pc:docMk/>
            <pc:sldMk cId="3892641469" sldId="326"/>
            <ac:spMk id="3" creationId="{360F9209-1D1A-40FD-BA78-1D36222E980F}"/>
          </ac:spMkLst>
        </pc:spChg>
        <pc:spChg chg="mod">
          <ac:chgData name="Cara Au" userId="a26aac3e-7cbe-4917-a978-4979b3401845" providerId="ADAL" clId="{2E7A0A37-0221-8B49-A3F2-5220C3A2C37B}" dt="2020-07-09T04:14:44.638" v="2144" actId="20577"/>
          <ac:spMkLst>
            <pc:docMk/>
            <pc:sldMk cId="3892641469" sldId="326"/>
            <ac:spMk id="5" creationId="{FD64443D-6E60-4FC5-B8C3-CFD364C6AC57}"/>
          </ac:spMkLst>
        </pc:spChg>
      </pc:sldChg>
      <pc:sldChg chg="modSp add addCm modCm">
        <pc:chgData name="Cara Au" userId="a26aac3e-7cbe-4917-a978-4979b3401845" providerId="ADAL" clId="{2E7A0A37-0221-8B49-A3F2-5220C3A2C37B}" dt="2020-07-08T19:36:49.797" v="2135" actId="20577"/>
        <pc:sldMkLst>
          <pc:docMk/>
          <pc:sldMk cId="1016742846" sldId="327"/>
        </pc:sldMkLst>
        <pc:spChg chg="mod">
          <ac:chgData name="Cara Au" userId="a26aac3e-7cbe-4917-a978-4979b3401845" providerId="ADAL" clId="{2E7A0A37-0221-8B49-A3F2-5220C3A2C37B}" dt="2020-07-08T19:36:49.797" v="2135" actId="20577"/>
          <ac:spMkLst>
            <pc:docMk/>
            <pc:sldMk cId="1016742846" sldId="327"/>
            <ac:spMk id="3" creationId="{6BC3F097-FB56-3E41-BF85-A68CE986BE99}"/>
          </ac:spMkLst>
        </pc:spChg>
      </pc:sldChg>
      <pc:sldChg chg="addSp delSp modSp add mod setBg setClrOvrMap modNotesTx">
        <pc:chgData name="Cara Au" userId="a26aac3e-7cbe-4917-a978-4979b3401845" providerId="ADAL" clId="{2E7A0A37-0221-8B49-A3F2-5220C3A2C37B}" dt="2020-07-13T20:32:10.781" v="4285" actId="20577"/>
        <pc:sldMkLst>
          <pc:docMk/>
          <pc:sldMk cId="3106122970" sldId="327"/>
        </pc:sldMkLst>
        <pc:spChg chg="mod">
          <ac:chgData name="Cara Au" userId="a26aac3e-7cbe-4917-a978-4979b3401845" providerId="ADAL" clId="{2E7A0A37-0221-8B49-A3F2-5220C3A2C37B}" dt="2020-07-09T04:58:12.091" v="4115" actId="122"/>
          <ac:spMkLst>
            <pc:docMk/>
            <pc:sldMk cId="3106122970" sldId="327"/>
            <ac:spMk id="2" creationId="{CA88318D-68F3-8C4D-813F-B5AF04725C67}"/>
          </ac:spMkLst>
        </pc:spChg>
        <pc:spChg chg="add del mod">
          <ac:chgData name="Cara Au" userId="a26aac3e-7cbe-4917-a978-4979b3401845" providerId="ADAL" clId="{2E7A0A37-0221-8B49-A3F2-5220C3A2C37B}" dt="2020-07-09T04:52:19.884" v="4080" actId="26606"/>
          <ac:spMkLst>
            <pc:docMk/>
            <pc:sldMk cId="3106122970" sldId="327"/>
            <ac:spMk id="3" creationId="{A740B996-7D55-8741-B986-4D34993B5189}"/>
          </ac:spMkLst>
        </pc:spChg>
        <pc:spChg chg="add del">
          <ac:chgData name="Cara Au" userId="a26aac3e-7cbe-4917-a978-4979b3401845" providerId="ADAL" clId="{2E7A0A37-0221-8B49-A3F2-5220C3A2C37B}" dt="2020-07-09T04:51:40.468" v="4059" actId="26606"/>
          <ac:spMkLst>
            <pc:docMk/>
            <pc:sldMk cId="3106122970" sldId="327"/>
            <ac:spMk id="9" creationId="{71B62618-0D02-4C29-88C5-1EDF7F32343E}"/>
          </ac:spMkLst>
        </pc:spChg>
        <pc:spChg chg="add del">
          <ac:chgData name="Cara Au" userId="a26aac3e-7cbe-4917-a978-4979b3401845" providerId="ADAL" clId="{2E7A0A37-0221-8B49-A3F2-5220C3A2C37B}" dt="2020-07-09T04:51:48.903" v="4063" actId="26606"/>
          <ac:spMkLst>
            <pc:docMk/>
            <pc:sldMk cId="3106122970" sldId="327"/>
            <ac:spMk id="10" creationId="{DB691D59-8F51-4DD8-AD41-D568D29B08F8}"/>
          </ac:spMkLst>
        </pc:spChg>
        <pc:spChg chg="add del">
          <ac:chgData name="Cara Au" userId="a26aac3e-7cbe-4917-a978-4979b3401845" providerId="ADAL" clId="{2E7A0A37-0221-8B49-A3F2-5220C3A2C37B}" dt="2020-07-09T04:51:40.468" v="4059" actId="26606"/>
          <ac:spMkLst>
            <pc:docMk/>
            <pc:sldMk cId="3106122970" sldId="327"/>
            <ac:spMk id="11" creationId="{1E2747F4-A0AE-425C-B527-E3E32461FEF5}"/>
          </ac:spMkLst>
        </pc:spChg>
        <pc:spChg chg="add del">
          <ac:chgData name="Cara Au" userId="a26aac3e-7cbe-4917-a978-4979b3401845" providerId="ADAL" clId="{2E7A0A37-0221-8B49-A3F2-5220C3A2C37B}" dt="2020-07-09T04:51:48.903" v="4063" actId="26606"/>
          <ac:spMkLst>
            <pc:docMk/>
            <pc:sldMk cId="3106122970" sldId="327"/>
            <ac:spMk id="12" creationId="{204AEF18-0627-48F3-9B3D-F7E8F050B1D4}"/>
          </ac:spMkLst>
        </pc:spChg>
        <pc:spChg chg="add del">
          <ac:chgData name="Cara Au" userId="a26aac3e-7cbe-4917-a978-4979b3401845" providerId="ADAL" clId="{2E7A0A37-0221-8B49-A3F2-5220C3A2C37B}" dt="2020-07-09T04:51:40.468" v="4059" actId="26606"/>
          <ac:spMkLst>
            <pc:docMk/>
            <pc:sldMk cId="3106122970" sldId="327"/>
            <ac:spMk id="13" creationId="{9707F29A-1576-479E-B227-0D6498601B4A}"/>
          </ac:spMkLst>
        </pc:spChg>
        <pc:spChg chg="add del">
          <ac:chgData name="Cara Au" userId="a26aac3e-7cbe-4917-a978-4979b3401845" providerId="ADAL" clId="{2E7A0A37-0221-8B49-A3F2-5220C3A2C37B}" dt="2020-07-09T04:51:48.903" v="4063" actId="26606"/>
          <ac:spMkLst>
            <pc:docMk/>
            <pc:sldMk cId="3106122970" sldId="327"/>
            <ac:spMk id="14" creationId="{CEAEE08A-C572-438F-9753-B0D527A515A7}"/>
          </ac:spMkLst>
        </pc:spChg>
        <pc:spChg chg="add del">
          <ac:chgData name="Cara Au" userId="a26aac3e-7cbe-4917-a978-4979b3401845" providerId="ADAL" clId="{2E7A0A37-0221-8B49-A3F2-5220C3A2C37B}" dt="2020-07-09T04:51:40.468" v="4059" actId="26606"/>
          <ac:spMkLst>
            <pc:docMk/>
            <pc:sldMk cId="3106122970" sldId="327"/>
            <ac:spMk id="15" creationId="{F17B26C7-6F2F-453C-9C08-71E199E527A8}"/>
          </ac:spMkLst>
        </pc:spChg>
        <pc:spChg chg="add del">
          <ac:chgData name="Cara Au" userId="a26aac3e-7cbe-4917-a978-4979b3401845" providerId="ADAL" clId="{2E7A0A37-0221-8B49-A3F2-5220C3A2C37B}" dt="2020-07-09T04:51:48.903" v="4063" actId="26606"/>
          <ac:spMkLst>
            <pc:docMk/>
            <pc:sldMk cId="3106122970" sldId="327"/>
            <ac:spMk id="16" creationId="{993F09C6-4F57-4B05-9592-E253D8BC6286}"/>
          </ac:spMkLst>
        </pc:spChg>
        <pc:spChg chg="add del">
          <ac:chgData name="Cara Au" userId="a26aac3e-7cbe-4917-a978-4979b3401845" providerId="ADAL" clId="{2E7A0A37-0221-8B49-A3F2-5220C3A2C37B}" dt="2020-07-09T04:51:40.468" v="4059" actId="26606"/>
          <ac:spMkLst>
            <pc:docMk/>
            <pc:sldMk cId="3106122970" sldId="327"/>
            <ac:spMk id="17" creationId="{75F28DDD-9641-43BA-944D-79B0687051F1}"/>
          </ac:spMkLst>
        </pc:spChg>
        <pc:spChg chg="add del">
          <ac:chgData name="Cara Au" userId="a26aac3e-7cbe-4917-a978-4979b3401845" providerId="ADAL" clId="{2E7A0A37-0221-8B49-A3F2-5220C3A2C37B}" dt="2020-07-09T04:51:48.903" v="4063" actId="26606"/>
          <ac:spMkLst>
            <pc:docMk/>
            <pc:sldMk cId="3106122970" sldId="327"/>
            <ac:spMk id="18" creationId="{879A26B8-6C4E-452B-ADD3-ED324A7AB7E8}"/>
          </ac:spMkLst>
        </pc:spChg>
        <pc:spChg chg="add del">
          <ac:chgData name="Cara Au" userId="a26aac3e-7cbe-4917-a978-4979b3401845" providerId="ADAL" clId="{2E7A0A37-0221-8B49-A3F2-5220C3A2C37B}" dt="2020-07-09T04:51:40.468" v="4059" actId="26606"/>
          <ac:spMkLst>
            <pc:docMk/>
            <pc:sldMk cId="3106122970" sldId="327"/>
            <ac:spMk id="19" creationId="{32AA2954-062E-4B72-A97B-0B066FB156D8}"/>
          </ac:spMkLst>
        </pc:spChg>
        <pc:spChg chg="add del">
          <ac:chgData name="Cara Au" userId="a26aac3e-7cbe-4917-a978-4979b3401845" providerId="ADAL" clId="{2E7A0A37-0221-8B49-A3F2-5220C3A2C37B}" dt="2020-07-09T04:51:48.903" v="4063" actId="26606"/>
          <ac:spMkLst>
            <pc:docMk/>
            <pc:sldMk cId="3106122970" sldId="327"/>
            <ac:spMk id="20" creationId="{9B4167E1-E2B0-4192-8DA2-6967DDFF87A5}"/>
          </ac:spMkLst>
        </pc:spChg>
        <pc:spChg chg="add del">
          <ac:chgData name="Cara Au" userId="a26aac3e-7cbe-4917-a978-4979b3401845" providerId="ADAL" clId="{2E7A0A37-0221-8B49-A3F2-5220C3A2C37B}" dt="2020-07-09T04:51:40.468" v="4059" actId="26606"/>
          <ac:spMkLst>
            <pc:docMk/>
            <pc:sldMk cId="3106122970" sldId="327"/>
            <ac:spMk id="21" creationId="{10CA29A6-E0B1-40CD-ADF7-7B8E932A3222}"/>
          </ac:spMkLst>
        </pc:spChg>
        <pc:spChg chg="add del">
          <ac:chgData name="Cara Au" userId="a26aac3e-7cbe-4917-a978-4979b3401845" providerId="ADAL" clId="{2E7A0A37-0221-8B49-A3F2-5220C3A2C37B}" dt="2020-07-09T04:51:48.903" v="4063" actId="26606"/>
          <ac:spMkLst>
            <pc:docMk/>
            <pc:sldMk cId="3106122970" sldId="327"/>
            <ac:spMk id="22" creationId="{D03E4FEE-2E6A-44AB-B6BA-C1AD0CD6D93B}"/>
          </ac:spMkLst>
        </pc:spChg>
        <pc:spChg chg="add del">
          <ac:chgData name="Cara Au" userId="a26aac3e-7cbe-4917-a978-4979b3401845" providerId="ADAL" clId="{2E7A0A37-0221-8B49-A3F2-5220C3A2C37B}" dt="2020-07-09T04:51:40.468" v="4059" actId="26606"/>
          <ac:spMkLst>
            <pc:docMk/>
            <pc:sldMk cId="3106122970" sldId="327"/>
            <ac:spMk id="23" creationId="{8DD5F866-AD72-475A-B6C6-54E4577D4AAC}"/>
          </ac:spMkLst>
        </pc:spChg>
        <pc:spChg chg="add del">
          <ac:chgData name="Cara Au" userId="a26aac3e-7cbe-4917-a978-4979b3401845" providerId="ADAL" clId="{2E7A0A37-0221-8B49-A3F2-5220C3A2C37B}" dt="2020-07-09T04:51:48.903" v="4063" actId="26606"/>
          <ac:spMkLst>
            <pc:docMk/>
            <pc:sldMk cId="3106122970" sldId="327"/>
            <ac:spMk id="24" creationId="{0817EB59-13B3-43DA-9B91-A7CC174A6069}"/>
          </ac:spMkLst>
        </pc:spChg>
        <pc:spChg chg="add del">
          <ac:chgData name="Cara Au" userId="a26aac3e-7cbe-4917-a978-4979b3401845" providerId="ADAL" clId="{2E7A0A37-0221-8B49-A3F2-5220C3A2C37B}" dt="2020-07-09T04:51:40.468" v="4059" actId="26606"/>
          <ac:spMkLst>
            <pc:docMk/>
            <pc:sldMk cId="3106122970" sldId="327"/>
            <ac:spMk id="25" creationId="{C02BAD4C-6EA9-4F10-92D4-A1C8C53DAEE4}"/>
          </ac:spMkLst>
        </pc:spChg>
        <pc:spChg chg="add del">
          <ac:chgData name="Cara Au" userId="a26aac3e-7cbe-4917-a978-4979b3401845" providerId="ADAL" clId="{2E7A0A37-0221-8B49-A3F2-5220C3A2C37B}" dt="2020-07-09T04:51:49.509" v="4065" actId="26606"/>
          <ac:spMkLst>
            <pc:docMk/>
            <pc:sldMk cId="3106122970" sldId="327"/>
            <ac:spMk id="26" creationId="{D02BCE7C-4E97-4627-9FD1-DD7B633E558D}"/>
          </ac:spMkLst>
        </pc:spChg>
        <pc:spChg chg="add del">
          <ac:chgData name="Cara Au" userId="a26aac3e-7cbe-4917-a978-4979b3401845" providerId="ADAL" clId="{2E7A0A37-0221-8B49-A3F2-5220C3A2C37B}" dt="2020-07-09T04:51:45.290" v="4061" actId="26606"/>
          <ac:spMkLst>
            <pc:docMk/>
            <pc:sldMk cId="3106122970" sldId="327"/>
            <ac:spMk id="27" creationId="{71B62618-0D02-4C29-88C5-1EDF7F32343E}"/>
          </ac:spMkLst>
        </pc:spChg>
        <pc:spChg chg="add del">
          <ac:chgData name="Cara Au" userId="a26aac3e-7cbe-4917-a978-4979b3401845" providerId="ADAL" clId="{2E7A0A37-0221-8B49-A3F2-5220C3A2C37B}" dt="2020-07-09T04:51:45.290" v="4061" actId="26606"/>
          <ac:spMkLst>
            <pc:docMk/>
            <pc:sldMk cId="3106122970" sldId="327"/>
            <ac:spMk id="28" creationId="{1E2747F4-A0AE-425C-B527-E3E32461FEF5}"/>
          </ac:spMkLst>
        </pc:spChg>
        <pc:spChg chg="add del">
          <ac:chgData name="Cara Au" userId="a26aac3e-7cbe-4917-a978-4979b3401845" providerId="ADAL" clId="{2E7A0A37-0221-8B49-A3F2-5220C3A2C37B}" dt="2020-07-09T04:51:45.290" v="4061" actId="26606"/>
          <ac:spMkLst>
            <pc:docMk/>
            <pc:sldMk cId="3106122970" sldId="327"/>
            <ac:spMk id="29" creationId="{9707F29A-1576-479E-B227-0D6498601B4A}"/>
          </ac:spMkLst>
        </pc:spChg>
        <pc:spChg chg="add del">
          <ac:chgData name="Cara Au" userId="a26aac3e-7cbe-4917-a978-4979b3401845" providerId="ADAL" clId="{2E7A0A37-0221-8B49-A3F2-5220C3A2C37B}" dt="2020-07-09T04:51:45.290" v="4061" actId="26606"/>
          <ac:spMkLst>
            <pc:docMk/>
            <pc:sldMk cId="3106122970" sldId="327"/>
            <ac:spMk id="30" creationId="{F17B26C7-6F2F-453C-9C08-71E199E527A8}"/>
          </ac:spMkLst>
        </pc:spChg>
        <pc:spChg chg="add del">
          <ac:chgData name="Cara Au" userId="a26aac3e-7cbe-4917-a978-4979b3401845" providerId="ADAL" clId="{2E7A0A37-0221-8B49-A3F2-5220C3A2C37B}" dt="2020-07-09T04:51:48.903" v="4063" actId="26606"/>
          <ac:spMkLst>
            <pc:docMk/>
            <pc:sldMk cId="3106122970" sldId="327"/>
            <ac:spMk id="33" creationId="{A740B996-7D55-8741-B986-4D34993B5189}"/>
          </ac:spMkLst>
        </pc:spChg>
        <pc:spChg chg="add del">
          <ac:chgData name="Cara Au" userId="a26aac3e-7cbe-4917-a978-4979b3401845" providerId="ADAL" clId="{2E7A0A37-0221-8B49-A3F2-5220C3A2C37B}" dt="2020-07-09T04:51:49.509" v="4065" actId="26606"/>
          <ac:spMkLst>
            <pc:docMk/>
            <pc:sldMk cId="3106122970" sldId="327"/>
            <ac:spMk id="35" creationId="{DB691D59-8F51-4DD8-AD41-D568D29B08F8}"/>
          </ac:spMkLst>
        </pc:spChg>
        <pc:spChg chg="add del">
          <ac:chgData name="Cara Au" userId="a26aac3e-7cbe-4917-a978-4979b3401845" providerId="ADAL" clId="{2E7A0A37-0221-8B49-A3F2-5220C3A2C37B}" dt="2020-07-09T04:51:49.509" v="4065" actId="26606"/>
          <ac:spMkLst>
            <pc:docMk/>
            <pc:sldMk cId="3106122970" sldId="327"/>
            <ac:spMk id="36" creationId="{204AEF18-0627-48F3-9B3D-F7E8F050B1D4}"/>
          </ac:spMkLst>
        </pc:spChg>
        <pc:spChg chg="add del">
          <ac:chgData name="Cara Au" userId="a26aac3e-7cbe-4917-a978-4979b3401845" providerId="ADAL" clId="{2E7A0A37-0221-8B49-A3F2-5220C3A2C37B}" dt="2020-07-09T04:51:49.509" v="4065" actId="26606"/>
          <ac:spMkLst>
            <pc:docMk/>
            <pc:sldMk cId="3106122970" sldId="327"/>
            <ac:spMk id="37" creationId="{CEAEE08A-C572-438F-9753-B0D527A515A7}"/>
          </ac:spMkLst>
        </pc:spChg>
        <pc:spChg chg="add del">
          <ac:chgData name="Cara Au" userId="a26aac3e-7cbe-4917-a978-4979b3401845" providerId="ADAL" clId="{2E7A0A37-0221-8B49-A3F2-5220C3A2C37B}" dt="2020-07-09T04:51:49.509" v="4065" actId="26606"/>
          <ac:spMkLst>
            <pc:docMk/>
            <pc:sldMk cId="3106122970" sldId="327"/>
            <ac:spMk id="38" creationId="{993F09C6-4F57-4B05-9592-E253D8BC6286}"/>
          </ac:spMkLst>
        </pc:spChg>
        <pc:spChg chg="add del">
          <ac:chgData name="Cara Au" userId="a26aac3e-7cbe-4917-a978-4979b3401845" providerId="ADAL" clId="{2E7A0A37-0221-8B49-A3F2-5220C3A2C37B}" dt="2020-07-09T04:51:49.509" v="4065" actId="26606"/>
          <ac:spMkLst>
            <pc:docMk/>
            <pc:sldMk cId="3106122970" sldId="327"/>
            <ac:spMk id="39" creationId="{9ADDB9E1-AB12-462E-8E0D-83CA31C6EB7F}"/>
          </ac:spMkLst>
        </pc:spChg>
        <pc:spChg chg="add del">
          <ac:chgData name="Cara Au" userId="a26aac3e-7cbe-4917-a978-4979b3401845" providerId="ADAL" clId="{2E7A0A37-0221-8B49-A3F2-5220C3A2C37B}" dt="2020-07-09T04:51:49.509" v="4065" actId="26606"/>
          <ac:spMkLst>
            <pc:docMk/>
            <pc:sldMk cId="3106122970" sldId="327"/>
            <ac:spMk id="40" creationId="{214040EB-4842-44D5-9380-BDF41FB7BA8F}"/>
          </ac:spMkLst>
        </pc:spChg>
        <pc:spChg chg="add del">
          <ac:chgData name="Cara Au" userId="a26aac3e-7cbe-4917-a978-4979b3401845" providerId="ADAL" clId="{2E7A0A37-0221-8B49-A3F2-5220C3A2C37B}" dt="2020-07-09T04:51:49.509" v="4065" actId="26606"/>
          <ac:spMkLst>
            <pc:docMk/>
            <pc:sldMk cId="3106122970" sldId="327"/>
            <ac:spMk id="41" creationId="{0C076E08-C160-41E7-8D09-E2436B5917C9}"/>
          </ac:spMkLst>
        </pc:spChg>
        <pc:spChg chg="add del">
          <ac:chgData name="Cara Au" userId="a26aac3e-7cbe-4917-a978-4979b3401845" providerId="ADAL" clId="{2E7A0A37-0221-8B49-A3F2-5220C3A2C37B}" dt="2020-07-09T04:51:49.509" v="4065" actId="26606"/>
          <ac:spMkLst>
            <pc:docMk/>
            <pc:sldMk cId="3106122970" sldId="327"/>
            <ac:spMk id="42" creationId="{25A65B62-07C4-4876-A101-9C85F48A0257}"/>
          </ac:spMkLst>
        </pc:spChg>
        <pc:spChg chg="add del">
          <ac:chgData name="Cara Au" userId="a26aac3e-7cbe-4917-a978-4979b3401845" providerId="ADAL" clId="{2E7A0A37-0221-8B49-A3F2-5220C3A2C37B}" dt="2020-07-09T04:51:49.509" v="4065" actId="26606"/>
          <ac:spMkLst>
            <pc:docMk/>
            <pc:sldMk cId="3106122970" sldId="327"/>
            <ac:spMk id="43" creationId="{A740B996-7D55-8741-B986-4D34993B5189}"/>
          </ac:spMkLst>
        </pc:spChg>
        <pc:spChg chg="add del">
          <ac:chgData name="Cara Au" userId="a26aac3e-7cbe-4917-a978-4979b3401845" providerId="ADAL" clId="{2E7A0A37-0221-8B49-A3F2-5220C3A2C37B}" dt="2020-07-09T04:51:50.446" v="4067" actId="26606"/>
          <ac:spMkLst>
            <pc:docMk/>
            <pc:sldMk cId="3106122970" sldId="327"/>
            <ac:spMk id="46" creationId="{71B62618-0D02-4C29-88C5-1EDF7F32343E}"/>
          </ac:spMkLst>
        </pc:spChg>
        <pc:spChg chg="add del">
          <ac:chgData name="Cara Au" userId="a26aac3e-7cbe-4917-a978-4979b3401845" providerId="ADAL" clId="{2E7A0A37-0221-8B49-A3F2-5220C3A2C37B}" dt="2020-07-09T04:51:50.446" v="4067" actId="26606"/>
          <ac:spMkLst>
            <pc:docMk/>
            <pc:sldMk cId="3106122970" sldId="327"/>
            <ac:spMk id="47" creationId="{1E2747F4-A0AE-425C-B527-E3E32461FEF5}"/>
          </ac:spMkLst>
        </pc:spChg>
        <pc:spChg chg="add del">
          <ac:chgData name="Cara Au" userId="a26aac3e-7cbe-4917-a978-4979b3401845" providerId="ADAL" clId="{2E7A0A37-0221-8B49-A3F2-5220C3A2C37B}" dt="2020-07-09T04:51:50.446" v="4067" actId="26606"/>
          <ac:spMkLst>
            <pc:docMk/>
            <pc:sldMk cId="3106122970" sldId="327"/>
            <ac:spMk id="48" creationId="{9707F29A-1576-479E-B227-0D6498601B4A}"/>
          </ac:spMkLst>
        </pc:spChg>
        <pc:spChg chg="add del">
          <ac:chgData name="Cara Au" userId="a26aac3e-7cbe-4917-a978-4979b3401845" providerId="ADAL" clId="{2E7A0A37-0221-8B49-A3F2-5220C3A2C37B}" dt="2020-07-09T04:51:50.446" v="4067" actId="26606"/>
          <ac:spMkLst>
            <pc:docMk/>
            <pc:sldMk cId="3106122970" sldId="327"/>
            <ac:spMk id="49" creationId="{F17B26C7-6F2F-453C-9C08-71E199E527A8}"/>
          </ac:spMkLst>
        </pc:spChg>
        <pc:spChg chg="add del">
          <ac:chgData name="Cara Au" userId="a26aac3e-7cbe-4917-a978-4979b3401845" providerId="ADAL" clId="{2E7A0A37-0221-8B49-A3F2-5220C3A2C37B}" dt="2020-07-09T04:51:51.922" v="4069" actId="26606"/>
          <ac:spMkLst>
            <pc:docMk/>
            <pc:sldMk cId="3106122970" sldId="327"/>
            <ac:spMk id="52" creationId="{DB691D59-8F51-4DD8-AD41-D568D29B08F8}"/>
          </ac:spMkLst>
        </pc:spChg>
        <pc:spChg chg="add del">
          <ac:chgData name="Cara Au" userId="a26aac3e-7cbe-4917-a978-4979b3401845" providerId="ADAL" clId="{2E7A0A37-0221-8B49-A3F2-5220C3A2C37B}" dt="2020-07-09T04:51:51.922" v="4069" actId="26606"/>
          <ac:spMkLst>
            <pc:docMk/>
            <pc:sldMk cId="3106122970" sldId="327"/>
            <ac:spMk id="53" creationId="{204AEF18-0627-48F3-9B3D-F7E8F050B1D4}"/>
          </ac:spMkLst>
        </pc:spChg>
        <pc:spChg chg="add del">
          <ac:chgData name="Cara Au" userId="a26aac3e-7cbe-4917-a978-4979b3401845" providerId="ADAL" clId="{2E7A0A37-0221-8B49-A3F2-5220C3A2C37B}" dt="2020-07-09T04:51:51.922" v="4069" actId="26606"/>
          <ac:spMkLst>
            <pc:docMk/>
            <pc:sldMk cId="3106122970" sldId="327"/>
            <ac:spMk id="54" creationId="{CEAEE08A-C572-438F-9753-B0D527A515A7}"/>
          </ac:spMkLst>
        </pc:spChg>
        <pc:spChg chg="add del">
          <ac:chgData name="Cara Au" userId="a26aac3e-7cbe-4917-a978-4979b3401845" providerId="ADAL" clId="{2E7A0A37-0221-8B49-A3F2-5220C3A2C37B}" dt="2020-07-09T04:51:51.922" v="4069" actId="26606"/>
          <ac:spMkLst>
            <pc:docMk/>
            <pc:sldMk cId="3106122970" sldId="327"/>
            <ac:spMk id="55" creationId="{993F09C6-4F57-4B05-9592-E253D8BC6286}"/>
          </ac:spMkLst>
        </pc:spChg>
        <pc:spChg chg="add del">
          <ac:chgData name="Cara Au" userId="a26aac3e-7cbe-4917-a978-4979b3401845" providerId="ADAL" clId="{2E7A0A37-0221-8B49-A3F2-5220C3A2C37B}" dt="2020-07-09T04:51:51.922" v="4069" actId="26606"/>
          <ac:spMkLst>
            <pc:docMk/>
            <pc:sldMk cId="3106122970" sldId="327"/>
            <ac:spMk id="56" creationId="{636F6DB7-CF8D-494A-82F6-13B58DCA9896}"/>
          </ac:spMkLst>
        </pc:spChg>
        <pc:spChg chg="add del">
          <ac:chgData name="Cara Au" userId="a26aac3e-7cbe-4917-a978-4979b3401845" providerId="ADAL" clId="{2E7A0A37-0221-8B49-A3F2-5220C3A2C37B}" dt="2020-07-09T04:51:51.922" v="4069" actId="26606"/>
          <ac:spMkLst>
            <pc:docMk/>
            <pc:sldMk cId="3106122970" sldId="327"/>
            <ac:spMk id="57" creationId="{0B7E5194-6E82-4A44-99C3-FE7D87F34134}"/>
          </ac:spMkLst>
        </pc:spChg>
        <pc:spChg chg="add del">
          <ac:chgData name="Cara Au" userId="a26aac3e-7cbe-4917-a978-4979b3401845" providerId="ADAL" clId="{2E7A0A37-0221-8B49-A3F2-5220C3A2C37B}" dt="2020-07-09T04:51:51.922" v="4069" actId="26606"/>
          <ac:spMkLst>
            <pc:docMk/>
            <pc:sldMk cId="3106122970" sldId="327"/>
            <ac:spMk id="62" creationId="{A740B996-7D55-8741-B986-4D34993B5189}"/>
          </ac:spMkLst>
        </pc:spChg>
        <pc:spChg chg="add del">
          <ac:chgData name="Cara Au" userId="a26aac3e-7cbe-4917-a978-4979b3401845" providerId="ADAL" clId="{2E7A0A37-0221-8B49-A3F2-5220C3A2C37B}" dt="2020-07-09T04:51:54.335" v="4071" actId="26606"/>
          <ac:spMkLst>
            <pc:docMk/>
            <pc:sldMk cId="3106122970" sldId="327"/>
            <ac:spMk id="65" creationId="{2928117C-9446-4E7F-AE62-95E0F6DB5B27}"/>
          </ac:spMkLst>
        </pc:spChg>
        <pc:spChg chg="add del">
          <ac:chgData name="Cara Au" userId="a26aac3e-7cbe-4917-a978-4979b3401845" providerId="ADAL" clId="{2E7A0A37-0221-8B49-A3F2-5220C3A2C37B}" dt="2020-07-09T04:51:54.335" v="4071" actId="26606"/>
          <ac:spMkLst>
            <pc:docMk/>
            <pc:sldMk cId="3106122970" sldId="327"/>
            <ac:spMk id="66" creationId="{84D30AFB-4D71-48B0-AA00-28EE92363A5F}"/>
          </ac:spMkLst>
        </pc:spChg>
        <pc:spChg chg="add del">
          <ac:chgData name="Cara Au" userId="a26aac3e-7cbe-4917-a978-4979b3401845" providerId="ADAL" clId="{2E7A0A37-0221-8B49-A3F2-5220C3A2C37B}" dt="2020-07-09T04:51:54.335" v="4071" actId="26606"/>
          <ac:spMkLst>
            <pc:docMk/>
            <pc:sldMk cId="3106122970" sldId="327"/>
            <ac:spMk id="67" creationId="{96A0B76F-8010-4C62-B4B6-C5FC438C059E}"/>
          </ac:spMkLst>
        </pc:spChg>
        <pc:spChg chg="add del">
          <ac:chgData name="Cara Au" userId="a26aac3e-7cbe-4917-a978-4979b3401845" providerId="ADAL" clId="{2E7A0A37-0221-8B49-A3F2-5220C3A2C37B}" dt="2020-07-09T04:51:54.335" v="4071" actId="26606"/>
          <ac:spMkLst>
            <pc:docMk/>
            <pc:sldMk cId="3106122970" sldId="327"/>
            <ac:spMk id="68" creationId="{B36BEBD5-A373-4C8C-8C06-CD8007E22F39}"/>
          </ac:spMkLst>
        </pc:spChg>
        <pc:spChg chg="add del">
          <ac:chgData name="Cara Au" userId="a26aac3e-7cbe-4917-a978-4979b3401845" providerId="ADAL" clId="{2E7A0A37-0221-8B49-A3F2-5220C3A2C37B}" dt="2020-07-09T04:51:54.335" v="4071" actId="26606"/>
          <ac:spMkLst>
            <pc:docMk/>
            <pc:sldMk cId="3106122970" sldId="327"/>
            <ac:spMk id="69" creationId="{1BB56EB9-078F-4952-AC1F-149C7A0AE4D5}"/>
          </ac:spMkLst>
        </pc:spChg>
        <pc:spChg chg="add del">
          <ac:chgData name="Cara Au" userId="a26aac3e-7cbe-4917-a978-4979b3401845" providerId="ADAL" clId="{2E7A0A37-0221-8B49-A3F2-5220C3A2C37B}" dt="2020-07-09T04:51:54.335" v="4071" actId="26606"/>
          <ac:spMkLst>
            <pc:docMk/>
            <pc:sldMk cId="3106122970" sldId="327"/>
            <ac:spMk id="71" creationId="{7B42427A-0A1F-4A55-8705-D9179F1E0CFB}"/>
          </ac:spMkLst>
        </pc:spChg>
        <pc:spChg chg="add del">
          <ac:chgData name="Cara Au" userId="a26aac3e-7cbe-4917-a978-4979b3401845" providerId="ADAL" clId="{2E7A0A37-0221-8B49-A3F2-5220C3A2C37B}" dt="2020-07-09T04:51:54.335" v="4071" actId="26606"/>
          <ac:spMkLst>
            <pc:docMk/>
            <pc:sldMk cId="3106122970" sldId="327"/>
            <ac:spMk id="72" creationId="{A740B996-7D55-8741-B986-4D34993B5189}"/>
          </ac:spMkLst>
        </pc:spChg>
        <pc:spChg chg="add del">
          <ac:chgData name="Cara Au" userId="a26aac3e-7cbe-4917-a978-4979b3401845" providerId="ADAL" clId="{2E7A0A37-0221-8B49-A3F2-5220C3A2C37B}" dt="2020-07-09T04:52:03.259" v="4073" actId="26606"/>
          <ac:spMkLst>
            <pc:docMk/>
            <pc:sldMk cId="3106122970" sldId="327"/>
            <ac:spMk id="74" creationId="{71B62618-0D02-4C29-88C5-1EDF7F32343E}"/>
          </ac:spMkLst>
        </pc:spChg>
        <pc:spChg chg="add del">
          <ac:chgData name="Cara Au" userId="a26aac3e-7cbe-4917-a978-4979b3401845" providerId="ADAL" clId="{2E7A0A37-0221-8B49-A3F2-5220C3A2C37B}" dt="2020-07-09T04:52:03.259" v="4073" actId="26606"/>
          <ac:spMkLst>
            <pc:docMk/>
            <pc:sldMk cId="3106122970" sldId="327"/>
            <ac:spMk id="75" creationId="{1E2747F4-A0AE-425C-B527-E3E32461FEF5}"/>
          </ac:spMkLst>
        </pc:spChg>
        <pc:spChg chg="add del">
          <ac:chgData name="Cara Au" userId="a26aac3e-7cbe-4917-a978-4979b3401845" providerId="ADAL" clId="{2E7A0A37-0221-8B49-A3F2-5220C3A2C37B}" dt="2020-07-09T04:52:03.259" v="4073" actId="26606"/>
          <ac:spMkLst>
            <pc:docMk/>
            <pc:sldMk cId="3106122970" sldId="327"/>
            <ac:spMk id="76" creationId="{9707F29A-1576-479E-B227-0D6498601B4A}"/>
          </ac:spMkLst>
        </pc:spChg>
        <pc:spChg chg="add del">
          <ac:chgData name="Cara Au" userId="a26aac3e-7cbe-4917-a978-4979b3401845" providerId="ADAL" clId="{2E7A0A37-0221-8B49-A3F2-5220C3A2C37B}" dt="2020-07-09T04:52:03.259" v="4073" actId="26606"/>
          <ac:spMkLst>
            <pc:docMk/>
            <pc:sldMk cId="3106122970" sldId="327"/>
            <ac:spMk id="77" creationId="{F17B26C7-6F2F-453C-9C08-71E199E527A8}"/>
          </ac:spMkLst>
        </pc:spChg>
        <pc:spChg chg="add del">
          <ac:chgData name="Cara Au" userId="a26aac3e-7cbe-4917-a978-4979b3401845" providerId="ADAL" clId="{2E7A0A37-0221-8B49-A3F2-5220C3A2C37B}" dt="2020-07-09T04:52:03.259" v="4073" actId="26606"/>
          <ac:spMkLst>
            <pc:docMk/>
            <pc:sldMk cId="3106122970" sldId="327"/>
            <ac:spMk id="78" creationId="{75F28DDD-9641-43BA-944D-79B0687051F1}"/>
          </ac:spMkLst>
        </pc:spChg>
        <pc:spChg chg="add del">
          <ac:chgData name="Cara Au" userId="a26aac3e-7cbe-4917-a978-4979b3401845" providerId="ADAL" clId="{2E7A0A37-0221-8B49-A3F2-5220C3A2C37B}" dt="2020-07-09T04:52:03.259" v="4073" actId="26606"/>
          <ac:spMkLst>
            <pc:docMk/>
            <pc:sldMk cId="3106122970" sldId="327"/>
            <ac:spMk id="79" creationId="{32AA2954-062E-4B72-A97B-0B066FB156D8}"/>
          </ac:spMkLst>
        </pc:spChg>
        <pc:spChg chg="add del">
          <ac:chgData name="Cara Au" userId="a26aac3e-7cbe-4917-a978-4979b3401845" providerId="ADAL" clId="{2E7A0A37-0221-8B49-A3F2-5220C3A2C37B}" dt="2020-07-09T04:52:03.259" v="4073" actId="26606"/>
          <ac:spMkLst>
            <pc:docMk/>
            <pc:sldMk cId="3106122970" sldId="327"/>
            <ac:spMk id="80" creationId="{10CA29A6-E0B1-40CD-ADF7-7B8E932A3222}"/>
          </ac:spMkLst>
        </pc:spChg>
        <pc:spChg chg="add del">
          <ac:chgData name="Cara Au" userId="a26aac3e-7cbe-4917-a978-4979b3401845" providerId="ADAL" clId="{2E7A0A37-0221-8B49-A3F2-5220C3A2C37B}" dt="2020-07-09T04:52:03.259" v="4073" actId="26606"/>
          <ac:spMkLst>
            <pc:docMk/>
            <pc:sldMk cId="3106122970" sldId="327"/>
            <ac:spMk id="81" creationId="{8DD5F866-AD72-475A-B6C6-54E4577D4AAC}"/>
          </ac:spMkLst>
        </pc:spChg>
        <pc:spChg chg="add del">
          <ac:chgData name="Cara Au" userId="a26aac3e-7cbe-4917-a978-4979b3401845" providerId="ADAL" clId="{2E7A0A37-0221-8B49-A3F2-5220C3A2C37B}" dt="2020-07-09T04:52:03.259" v="4073" actId="26606"/>
          <ac:spMkLst>
            <pc:docMk/>
            <pc:sldMk cId="3106122970" sldId="327"/>
            <ac:spMk id="82" creationId="{C02BAD4C-6EA9-4F10-92D4-A1C8C53DAEE4}"/>
          </ac:spMkLst>
        </pc:spChg>
        <pc:spChg chg="add del">
          <ac:chgData name="Cara Au" userId="a26aac3e-7cbe-4917-a978-4979b3401845" providerId="ADAL" clId="{2E7A0A37-0221-8B49-A3F2-5220C3A2C37B}" dt="2020-07-09T04:52:04.732" v="4075" actId="26606"/>
          <ac:spMkLst>
            <pc:docMk/>
            <pc:sldMk cId="3106122970" sldId="327"/>
            <ac:spMk id="85" creationId="{71B62618-0D02-4C29-88C5-1EDF7F32343E}"/>
          </ac:spMkLst>
        </pc:spChg>
        <pc:spChg chg="add del">
          <ac:chgData name="Cara Au" userId="a26aac3e-7cbe-4917-a978-4979b3401845" providerId="ADAL" clId="{2E7A0A37-0221-8B49-A3F2-5220C3A2C37B}" dt="2020-07-09T04:52:04.732" v="4075" actId="26606"/>
          <ac:spMkLst>
            <pc:docMk/>
            <pc:sldMk cId="3106122970" sldId="327"/>
            <ac:spMk id="86" creationId="{1E2747F4-A0AE-425C-B527-E3E32461FEF5}"/>
          </ac:spMkLst>
        </pc:spChg>
        <pc:spChg chg="add del">
          <ac:chgData name="Cara Au" userId="a26aac3e-7cbe-4917-a978-4979b3401845" providerId="ADAL" clId="{2E7A0A37-0221-8B49-A3F2-5220C3A2C37B}" dt="2020-07-09T04:52:04.732" v="4075" actId="26606"/>
          <ac:spMkLst>
            <pc:docMk/>
            <pc:sldMk cId="3106122970" sldId="327"/>
            <ac:spMk id="87" creationId="{9707F29A-1576-479E-B227-0D6498601B4A}"/>
          </ac:spMkLst>
        </pc:spChg>
        <pc:spChg chg="add del">
          <ac:chgData name="Cara Au" userId="a26aac3e-7cbe-4917-a978-4979b3401845" providerId="ADAL" clId="{2E7A0A37-0221-8B49-A3F2-5220C3A2C37B}" dt="2020-07-09T04:52:04.732" v="4075" actId="26606"/>
          <ac:spMkLst>
            <pc:docMk/>
            <pc:sldMk cId="3106122970" sldId="327"/>
            <ac:spMk id="88" creationId="{F17B26C7-6F2F-453C-9C08-71E199E527A8}"/>
          </ac:spMkLst>
        </pc:spChg>
        <pc:spChg chg="add del">
          <ac:chgData name="Cara Au" userId="a26aac3e-7cbe-4917-a978-4979b3401845" providerId="ADAL" clId="{2E7A0A37-0221-8B49-A3F2-5220C3A2C37B}" dt="2020-07-09T04:52:07.773" v="4077" actId="26606"/>
          <ac:spMkLst>
            <pc:docMk/>
            <pc:sldMk cId="3106122970" sldId="327"/>
            <ac:spMk id="91" creationId="{71B62618-0D02-4C29-88C5-1EDF7F32343E}"/>
          </ac:spMkLst>
        </pc:spChg>
        <pc:spChg chg="add del">
          <ac:chgData name="Cara Au" userId="a26aac3e-7cbe-4917-a978-4979b3401845" providerId="ADAL" clId="{2E7A0A37-0221-8B49-A3F2-5220C3A2C37B}" dt="2020-07-09T04:52:07.773" v="4077" actId="26606"/>
          <ac:spMkLst>
            <pc:docMk/>
            <pc:sldMk cId="3106122970" sldId="327"/>
            <ac:spMk id="92" creationId="{1E2747F4-A0AE-425C-B527-E3E32461FEF5}"/>
          </ac:spMkLst>
        </pc:spChg>
        <pc:spChg chg="add del">
          <ac:chgData name="Cara Au" userId="a26aac3e-7cbe-4917-a978-4979b3401845" providerId="ADAL" clId="{2E7A0A37-0221-8B49-A3F2-5220C3A2C37B}" dt="2020-07-09T04:52:07.773" v="4077" actId="26606"/>
          <ac:spMkLst>
            <pc:docMk/>
            <pc:sldMk cId="3106122970" sldId="327"/>
            <ac:spMk id="93" creationId="{9707F29A-1576-479E-B227-0D6498601B4A}"/>
          </ac:spMkLst>
        </pc:spChg>
        <pc:spChg chg="add del">
          <ac:chgData name="Cara Au" userId="a26aac3e-7cbe-4917-a978-4979b3401845" providerId="ADAL" clId="{2E7A0A37-0221-8B49-A3F2-5220C3A2C37B}" dt="2020-07-09T04:52:07.773" v="4077" actId="26606"/>
          <ac:spMkLst>
            <pc:docMk/>
            <pc:sldMk cId="3106122970" sldId="327"/>
            <ac:spMk id="94" creationId="{F17B26C7-6F2F-453C-9C08-71E199E527A8}"/>
          </ac:spMkLst>
        </pc:spChg>
        <pc:spChg chg="add del">
          <ac:chgData name="Cara Au" userId="a26aac3e-7cbe-4917-a978-4979b3401845" providerId="ADAL" clId="{2E7A0A37-0221-8B49-A3F2-5220C3A2C37B}" dt="2020-07-09T04:52:07.773" v="4077" actId="26606"/>
          <ac:spMkLst>
            <pc:docMk/>
            <pc:sldMk cId="3106122970" sldId="327"/>
            <ac:spMk id="95" creationId="{75F28DDD-9641-43BA-944D-79B0687051F1}"/>
          </ac:spMkLst>
        </pc:spChg>
        <pc:spChg chg="add del">
          <ac:chgData name="Cara Au" userId="a26aac3e-7cbe-4917-a978-4979b3401845" providerId="ADAL" clId="{2E7A0A37-0221-8B49-A3F2-5220C3A2C37B}" dt="2020-07-09T04:52:07.773" v="4077" actId="26606"/>
          <ac:spMkLst>
            <pc:docMk/>
            <pc:sldMk cId="3106122970" sldId="327"/>
            <ac:spMk id="96" creationId="{32AA2954-062E-4B72-A97B-0B066FB156D8}"/>
          </ac:spMkLst>
        </pc:spChg>
        <pc:spChg chg="add del">
          <ac:chgData name="Cara Au" userId="a26aac3e-7cbe-4917-a978-4979b3401845" providerId="ADAL" clId="{2E7A0A37-0221-8B49-A3F2-5220C3A2C37B}" dt="2020-07-09T04:52:07.773" v="4077" actId="26606"/>
          <ac:spMkLst>
            <pc:docMk/>
            <pc:sldMk cId="3106122970" sldId="327"/>
            <ac:spMk id="97" creationId="{10CA29A6-E0B1-40CD-ADF7-7B8E932A3222}"/>
          </ac:spMkLst>
        </pc:spChg>
        <pc:spChg chg="add del">
          <ac:chgData name="Cara Au" userId="a26aac3e-7cbe-4917-a978-4979b3401845" providerId="ADAL" clId="{2E7A0A37-0221-8B49-A3F2-5220C3A2C37B}" dt="2020-07-09T04:52:07.773" v="4077" actId="26606"/>
          <ac:spMkLst>
            <pc:docMk/>
            <pc:sldMk cId="3106122970" sldId="327"/>
            <ac:spMk id="98" creationId="{8DD5F866-AD72-475A-B6C6-54E4577D4AAC}"/>
          </ac:spMkLst>
        </pc:spChg>
        <pc:spChg chg="add del">
          <ac:chgData name="Cara Au" userId="a26aac3e-7cbe-4917-a978-4979b3401845" providerId="ADAL" clId="{2E7A0A37-0221-8B49-A3F2-5220C3A2C37B}" dt="2020-07-09T04:52:07.773" v="4077" actId="26606"/>
          <ac:spMkLst>
            <pc:docMk/>
            <pc:sldMk cId="3106122970" sldId="327"/>
            <ac:spMk id="99" creationId="{C02BAD4C-6EA9-4F10-92D4-A1C8C53DAEE4}"/>
          </ac:spMkLst>
        </pc:spChg>
        <pc:spChg chg="add del">
          <ac:chgData name="Cara Au" userId="a26aac3e-7cbe-4917-a978-4979b3401845" providerId="ADAL" clId="{2E7A0A37-0221-8B49-A3F2-5220C3A2C37B}" dt="2020-07-09T04:52:19.852" v="4079" actId="26606"/>
          <ac:spMkLst>
            <pc:docMk/>
            <pc:sldMk cId="3106122970" sldId="327"/>
            <ac:spMk id="102" creationId="{71B62618-0D02-4C29-88C5-1EDF7F32343E}"/>
          </ac:spMkLst>
        </pc:spChg>
        <pc:spChg chg="add del">
          <ac:chgData name="Cara Au" userId="a26aac3e-7cbe-4917-a978-4979b3401845" providerId="ADAL" clId="{2E7A0A37-0221-8B49-A3F2-5220C3A2C37B}" dt="2020-07-09T04:52:19.852" v="4079" actId="26606"/>
          <ac:spMkLst>
            <pc:docMk/>
            <pc:sldMk cId="3106122970" sldId="327"/>
            <ac:spMk id="103" creationId="{1E2747F4-A0AE-425C-B527-E3E32461FEF5}"/>
          </ac:spMkLst>
        </pc:spChg>
        <pc:spChg chg="add del">
          <ac:chgData name="Cara Au" userId="a26aac3e-7cbe-4917-a978-4979b3401845" providerId="ADAL" clId="{2E7A0A37-0221-8B49-A3F2-5220C3A2C37B}" dt="2020-07-09T04:52:19.852" v="4079" actId="26606"/>
          <ac:spMkLst>
            <pc:docMk/>
            <pc:sldMk cId="3106122970" sldId="327"/>
            <ac:spMk id="104" creationId="{9707F29A-1576-479E-B227-0D6498601B4A}"/>
          </ac:spMkLst>
        </pc:spChg>
        <pc:spChg chg="add del">
          <ac:chgData name="Cara Au" userId="a26aac3e-7cbe-4917-a978-4979b3401845" providerId="ADAL" clId="{2E7A0A37-0221-8B49-A3F2-5220C3A2C37B}" dt="2020-07-09T04:52:19.852" v="4079" actId="26606"/>
          <ac:spMkLst>
            <pc:docMk/>
            <pc:sldMk cId="3106122970" sldId="327"/>
            <ac:spMk id="105" creationId="{F17B26C7-6F2F-453C-9C08-71E199E527A8}"/>
          </ac:spMkLst>
        </pc:spChg>
        <pc:spChg chg="add del">
          <ac:chgData name="Cara Au" userId="a26aac3e-7cbe-4917-a978-4979b3401845" providerId="ADAL" clId="{2E7A0A37-0221-8B49-A3F2-5220C3A2C37B}" dt="2020-07-09T04:57:48.921" v="4109" actId="26606"/>
          <ac:spMkLst>
            <pc:docMk/>
            <pc:sldMk cId="3106122970" sldId="327"/>
            <ac:spMk id="108" creationId="{DB691D59-8F51-4DD8-AD41-D568D29B08F8}"/>
          </ac:spMkLst>
        </pc:spChg>
        <pc:spChg chg="add del">
          <ac:chgData name="Cara Au" userId="a26aac3e-7cbe-4917-a978-4979b3401845" providerId="ADAL" clId="{2E7A0A37-0221-8B49-A3F2-5220C3A2C37B}" dt="2020-07-09T04:57:48.921" v="4109" actId="26606"/>
          <ac:spMkLst>
            <pc:docMk/>
            <pc:sldMk cId="3106122970" sldId="327"/>
            <ac:spMk id="109" creationId="{204AEF18-0627-48F3-9B3D-F7E8F050B1D4}"/>
          </ac:spMkLst>
        </pc:spChg>
        <pc:spChg chg="add del">
          <ac:chgData name="Cara Au" userId="a26aac3e-7cbe-4917-a978-4979b3401845" providerId="ADAL" clId="{2E7A0A37-0221-8B49-A3F2-5220C3A2C37B}" dt="2020-07-09T04:57:48.921" v="4109" actId="26606"/>
          <ac:spMkLst>
            <pc:docMk/>
            <pc:sldMk cId="3106122970" sldId="327"/>
            <ac:spMk id="110" creationId="{CEAEE08A-C572-438F-9753-B0D527A515A7}"/>
          </ac:spMkLst>
        </pc:spChg>
        <pc:spChg chg="add del">
          <ac:chgData name="Cara Au" userId="a26aac3e-7cbe-4917-a978-4979b3401845" providerId="ADAL" clId="{2E7A0A37-0221-8B49-A3F2-5220C3A2C37B}" dt="2020-07-09T04:57:48.921" v="4109" actId="26606"/>
          <ac:spMkLst>
            <pc:docMk/>
            <pc:sldMk cId="3106122970" sldId="327"/>
            <ac:spMk id="111" creationId="{993F09C6-4F57-4B05-9592-E253D8BC6286}"/>
          </ac:spMkLst>
        </pc:spChg>
        <pc:spChg chg="add del">
          <ac:chgData name="Cara Au" userId="a26aac3e-7cbe-4917-a978-4979b3401845" providerId="ADAL" clId="{2E7A0A37-0221-8B49-A3F2-5220C3A2C37B}" dt="2020-07-09T04:57:48.921" v="4109" actId="26606"/>
          <ac:spMkLst>
            <pc:docMk/>
            <pc:sldMk cId="3106122970" sldId="327"/>
            <ac:spMk id="112" creationId="{E9209EA6-FB9C-4E80-9B63-3BC4C06283E7}"/>
          </ac:spMkLst>
        </pc:spChg>
        <pc:spChg chg="add del">
          <ac:chgData name="Cara Au" userId="a26aac3e-7cbe-4917-a978-4979b3401845" providerId="ADAL" clId="{2E7A0A37-0221-8B49-A3F2-5220C3A2C37B}" dt="2020-07-09T04:57:48.921" v="4109" actId="26606"/>
          <ac:spMkLst>
            <pc:docMk/>
            <pc:sldMk cId="3106122970" sldId="327"/>
            <ac:spMk id="113" creationId="{87D98868-D6DC-40C4-A67A-26D3EF9B9D00}"/>
          </ac:spMkLst>
        </pc:spChg>
        <pc:spChg chg="add mod">
          <ac:chgData name="Cara Au" userId="a26aac3e-7cbe-4917-a978-4979b3401845" providerId="ADAL" clId="{2E7A0A37-0221-8B49-A3F2-5220C3A2C37B}" dt="2020-07-13T20:32:10.781" v="4285" actId="20577"/>
          <ac:spMkLst>
            <pc:docMk/>
            <pc:sldMk cId="3106122970" sldId="327"/>
            <ac:spMk id="119" creationId="{A740B996-7D55-8741-B986-4D34993B5189}"/>
          </ac:spMkLst>
        </pc:spChg>
        <pc:spChg chg="add">
          <ac:chgData name="Cara Au" userId="a26aac3e-7cbe-4917-a978-4979b3401845" providerId="ADAL" clId="{2E7A0A37-0221-8B49-A3F2-5220C3A2C37B}" dt="2020-07-09T04:57:48.921" v="4109" actId="26606"/>
          <ac:spMkLst>
            <pc:docMk/>
            <pc:sldMk cId="3106122970" sldId="327"/>
            <ac:spMk id="121" creationId="{DB691D59-8F51-4DD8-AD41-D568D29B08F8}"/>
          </ac:spMkLst>
        </pc:spChg>
        <pc:spChg chg="add">
          <ac:chgData name="Cara Au" userId="a26aac3e-7cbe-4917-a978-4979b3401845" providerId="ADAL" clId="{2E7A0A37-0221-8B49-A3F2-5220C3A2C37B}" dt="2020-07-09T04:57:48.921" v="4109" actId="26606"/>
          <ac:spMkLst>
            <pc:docMk/>
            <pc:sldMk cId="3106122970" sldId="327"/>
            <ac:spMk id="122" creationId="{204AEF18-0627-48F3-9B3D-F7E8F050B1D4}"/>
          </ac:spMkLst>
        </pc:spChg>
        <pc:spChg chg="add">
          <ac:chgData name="Cara Au" userId="a26aac3e-7cbe-4917-a978-4979b3401845" providerId="ADAL" clId="{2E7A0A37-0221-8B49-A3F2-5220C3A2C37B}" dt="2020-07-09T04:57:48.921" v="4109" actId="26606"/>
          <ac:spMkLst>
            <pc:docMk/>
            <pc:sldMk cId="3106122970" sldId="327"/>
            <ac:spMk id="123" creationId="{CEAEE08A-C572-438F-9753-B0D527A515A7}"/>
          </ac:spMkLst>
        </pc:spChg>
        <pc:spChg chg="add del">
          <ac:chgData name="Cara Au" userId="a26aac3e-7cbe-4917-a978-4979b3401845" providerId="ADAL" clId="{2E7A0A37-0221-8B49-A3F2-5220C3A2C37B}" dt="2020-07-09T04:54:46.648" v="4090" actId="26606"/>
          <ac:spMkLst>
            <pc:docMk/>
            <pc:sldMk cId="3106122970" sldId="327"/>
            <ac:spMk id="124" creationId="{DB691D59-8F51-4DD8-AD41-D568D29B08F8}"/>
          </ac:spMkLst>
        </pc:spChg>
        <pc:spChg chg="add">
          <ac:chgData name="Cara Au" userId="a26aac3e-7cbe-4917-a978-4979b3401845" providerId="ADAL" clId="{2E7A0A37-0221-8B49-A3F2-5220C3A2C37B}" dt="2020-07-09T04:57:48.921" v="4109" actId="26606"/>
          <ac:spMkLst>
            <pc:docMk/>
            <pc:sldMk cId="3106122970" sldId="327"/>
            <ac:spMk id="125" creationId="{993F09C6-4F57-4B05-9592-E253D8BC6286}"/>
          </ac:spMkLst>
        </pc:spChg>
        <pc:spChg chg="add del">
          <ac:chgData name="Cara Au" userId="a26aac3e-7cbe-4917-a978-4979b3401845" providerId="ADAL" clId="{2E7A0A37-0221-8B49-A3F2-5220C3A2C37B}" dt="2020-07-09T04:54:46.648" v="4090" actId="26606"/>
          <ac:spMkLst>
            <pc:docMk/>
            <pc:sldMk cId="3106122970" sldId="327"/>
            <ac:spMk id="126" creationId="{204AEF18-0627-48F3-9B3D-F7E8F050B1D4}"/>
          </ac:spMkLst>
        </pc:spChg>
        <pc:spChg chg="add">
          <ac:chgData name="Cara Au" userId="a26aac3e-7cbe-4917-a978-4979b3401845" providerId="ADAL" clId="{2E7A0A37-0221-8B49-A3F2-5220C3A2C37B}" dt="2020-07-09T04:57:48.921" v="4109" actId="26606"/>
          <ac:spMkLst>
            <pc:docMk/>
            <pc:sldMk cId="3106122970" sldId="327"/>
            <ac:spMk id="127" creationId="{90137588-E70B-486E-AFA8-21B0111C4698}"/>
          </ac:spMkLst>
        </pc:spChg>
        <pc:spChg chg="add del">
          <ac:chgData name="Cara Au" userId="a26aac3e-7cbe-4917-a978-4979b3401845" providerId="ADAL" clId="{2E7A0A37-0221-8B49-A3F2-5220C3A2C37B}" dt="2020-07-09T04:54:46.648" v="4090" actId="26606"/>
          <ac:spMkLst>
            <pc:docMk/>
            <pc:sldMk cId="3106122970" sldId="327"/>
            <ac:spMk id="128" creationId="{CEAEE08A-C572-438F-9753-B0D527A515A7}"/>
          </ac:spMkLst>
        </pc:spChg>
        <pc:spChg chg="add del">
          <ac:chgData name="Cara Au" userId="a26aac3e-7cbe-4917-a978-4979b3401845" providerId="ADAL" clId="{2E7A0A37-0221-8B49-A3F2-5220C3A2C37B}" dt="2020-07-09T04:54:46.648" v="4090" actId="26606"/>
          <ac:spMkLst>
            <pc:docMk/>
            <pc:sldMk cId="3106122970" sldId="327"/>
            <ac:spMk id="130" creationId="{993F09C6-4F57-4B05-9592-E253D8BC6286}"/>
          </ac:spMkLst>
        </pc:spChg>
        <pc:spChg chg="add del">
          <ac:chgData name="Cara Au" userId="a26aac3e-7cbe-4917-a978-4979b3401845" providerId="ADAL" clId="{2E7A0A37-0221-8B49-A3F2-5220C3A2C37B}" dt="2020-07-09T04:54:46.648" v="4090" actId="26606"/>
          <ac:spMkLst>
            <pc:docMk/>
            <pc:sldMk cId="3106122970" sldId="327"/>
            <ac:spMk id="132" creationId="{90137588-E70B-486E-AFA8-21B0111C4698}"/>
          </ac:spMkLst>
        </pc:spChg>
        <pc:spChg chg="add del">
          <ac:chgData name="Cara Au" userId="a26aac3e-7cbe-4917-a978-4979b3401845" providerId="ADAL" clId="{2E7A0A37-0221-8B49-A3F2-5220C3A2C37B}" dt="2020-07-09T04:54:50.913" v="4092" actId="26606"/>
          <ac:spMkLst>
            <pc:docMk/>
            <pc:sldMk cId="3106122970" sldId="327"/>
            <ac:spMk id="134" creationId="{9B4167E1-E2B0-4192-8DA2-6967DDFF87A5}"/>
          </ac:spMkLst>
        </pc:spChg>
        <pc:spChg chg="add del">
          <ac:chgData name="Cara Au" userId="a26aac3e-7cbe-4917-a978-4979b3401845" providerId="ADAL" clId="{2E7A0A37-0221-8B49-A3F2-5220C3A2C37B}" dt="2020-07-09T04:54:50.913" v="4092" actId="26606"/>
          <ac:spMkLst>
            <pc:docMk/>
            <pc:sldMk cId="3106122970" sldId="327"/>
            <ac:spMk id="135" creationId="{DB691D59-8F51-4DD8-AD41-D568D29B08F8}"/>
          </ac:spMkLst>
        </pc:spChg>
        <pc:spChg chg="add del">
          <ac:chgData name="Cara Au" userId="a26aac3e-7cbe-4917-a978-4979b3401845" providerId="ADAL" clId="{2E7A0A37-0221-8B49-A3F2-5220C3A2C37B}" dt="2020-07-09T04:54:50.913" v="4092" actId="26606"/>
          <ac:spMkLst>
            <pc:docMk/>
            <pc:sldMk cId="3106122970" sldId="327"/>
            <ac:spMk id="136" creationId="{D03E4FEE-2E6A-44AB-B6BA-C1AD0CD6D93B}"/>
          </ac:spMkLst>
        </pc:spChg>
        <pc:spChg chg="add del">
          <ac:chgData name="Cara Au" userId="a26aac3e-7cbe-4917-a978-4979b3401845" providerId="ADAL" clId="{2E7A0A37-0221-8B49-A3F2-5220C3A2C37B}" dt="2020-07-09T04:54:50.913" v="4092" actId="26606"/>
          <ac:spMkLst>
            <pc:docMk/>
            <pc:sldMk cId="3106122970" sldId="327"/>
            <ac:spMk id="137" creationId="{204AEF18-0627-48F3-9B3D-F7E8F050B1D4}"/>
          </ac:spMkLst>
        </pc:spChg>
        <pc:spChg chg="add del">
          <ac:chgData name="Cara Au" userId="a26aac3e-7cbe-4917-a978-4979b3401845" providerId="ADAL" clId="{2E7A0A37-0221-8B49-A3F2-5220C3A2C37B}" dt="2020-07-09T04:54:50.913" v="4092" actId="26606"/>
          <ac:spMkLst>
            <pc:docMk/>
            <pc:sldMk cId="3106122970" sldId="327"/>
            <ac:spMk id="138" creationId="{0817EB59-13B3-43DA-9B91-A7CC174A6069}"/>
          </ac:spMkLst>
        </pc:spChg>
        <pc:spChg chg="add del">
          <ac:chgData name="Cara Au" userId="a26aac3e-7cbe-4917-a978-4979b3401845" providerId="ADAL" clId="{2E7A0A37-0221-8B49-A3F2-5220C3A2C37B}" dt="2020-07-09T04:54:50.913" v="4092" actId="26606"/>
          <ac:spMkLst>
            <pc:docMk/>
            <pc:sldMk cId="3106122970" sldId="327"/>
            <ac:spMk id="139" creationId="{CEAEE08A-C572-438F-9753-B0D527A515A7}"/>
          </ac:spMkLst>
        </pc:spChg>
        <pc:spChg chg="add del">
          <ac:chgData name="Cara Au" userId="a26aac3e-7cbe-4917-a978-4979b3401845" providerId="ADAL" clId="{2E7A0A37-0221-8B49-A3F2-5220C3A2C37B}" dt="2020-07-09T04:54:50.913" v="4092" actId="26606"/>
          <ac:spMkLst>
            <pc:docMk/>
            <pc:sldMk cId="3106122970" sldId="327"/>
            <ac:spMk id="140" creationId="{993F09C6-4F57-4B05-9592-E253D8BC6286}"/>
          </ac:spMkLst>
        </pc:spChg>
        <pc:spChg chg="add del">
          <ac:chgData name="Cara Au" userId="a26aac3e-7cbe-4917-a978-4979b3401845" providerId="ADAL" clId="{2E7A0A37-0221-8B49-A3F2-5220C3A2C37B}" dt="2020-07-09T04:54:50.913" v="4092" actId="26606"/>
          <ac:spMkLst>
            <pc:docMk/>
            <pc:sldMk cId="3106122970" sldId="327"/>
            <ac:spMk id="141" creationId="{879A26B8-6C4E-452B-ADD3-ED324A7AB7E8}"/>
          </ac:spMkLst>
        </pc:spChg>
        <pc:grpChg chg="add del">
          <ac:chgData name="Cara Au" userId="a26aac3e-7cbe-4917-a978-4979b3401845" providerId="ADAL" clId="{2E7A0A37-0221-8B49-A3F2-5220C3A2C37B}" dt="2020-07-09T04:51:51.922" v="4069" actId="26606"/>
          <ac:grpSpMkLst>
            <pc:docMk/>
            <pc:sldMk cId="3106122970" sldId="327"/>
            <ac:grpSpMk id="58" creationId="{49FCC1E1-84D3-494D-A0A0-286AFA1C3018}"/>
          </ac:grpSpMkLst>
        </pc:grpChg>
        <pc:grpChg chg="add del">
          <ac:chgData name="Cara Au" userId="a26aac3e-7cbe-4917-a978-4979b3401845" providerId="ADAL" clId="{2E7A0A37-0221-8B49-A3F2-5220C3A2C37B}" dt="2020-07-09T04:57:48.921" v="4109" actId="26606"/>
          <ac:grpSpMkLst>
            <pc:docMk/>
            <pc:sldMk cId="3106122970" sldId="327"/>
            <ac:grpSpMk id="114" creationId="{DD45597E-AF81-4397-A735-3DE1D96E8218}"/>
          </ac:grpSpMkLst>
        </pc:grpChg>
        <pc:graphicFrameChg chg="add del">
          <ac:chgData name="Cara Au" userId="a26aac3e-7cbe-4917-a978-4979b3401845" providerId="ADAL" clId="{2E7A0A37-0221-8B49-A3F2-5220C3A2C37B}" dt="2020-07-09T04:51:40.468" v="4059" actId="26606"/>
          <ac:graphicFrameMkLst>
            <pc:docMk/>
            <pc:sldMk cId="3106122970" sldId="327"/>
            <ac:graphicFrameMk id="5" creationId="{3EE6E6BD-664C-414F-B98A-D4D4B1F1D2BC}"/>
          </ac:graphicFrameMkLst>
        </pc:graphicFrameChg>
        <pc:graphicFrameChg chg="add del">
          <ac:chgData name="Cara Au" userId="a26aac3e-7cbe-4917-a978-4979b3401845" providerId="ADAL" clId="{2E7A0A37-0221-8B49-A3F2-5220C3A2C37B}" dt="2020-07-09T04:51:45.290" v="4061" actId="26606"/>
          <ac:graphicFrameMkLst>
            <pc:docMk/>
            <pc:sldMk cId="3106122970" sldId="327"/>
            <ac:graphicFrameMk id="31" creationId="{27207105-9BD3-43F9-AA45-C4ADF40ABA57}"/>
          </ac:graphicFrameMkLst>
        </pc:graphicFrameChg>
        <pc:graphicFrameChg chg="add del">
          <ac:chgData name="Cara Au" userId="a26aac3e-7cbe-4917-a978-4979b3401845" providerId="ADAL" clId="{2E7A0A37-0221-8B49-A3F2-5220C3A2C37B}" dt="2020-07-09T04:51:50.446" v="4067" actId="26606"/>
          <ac:graphicFrameMkLst>
            <pc:docMk/>
            <pc:sldMk cId="3106122970" sldId="327"/>
            <ac:graphicFrameMk id="50" creationId="{27207105-9BD3-43F9-AA45-C4ADF40ABA57}"/>
          </ac:graphicFrameMkLst>
        </pc:graphicFrameChg>
        <pc:graphicFrameChg chg="add del">
          <ac:chgData name="Cara Au" userId="a26aac3e-7cbe-4917-a978-4979b3401845" providerId="ADAL" clId="{2E7A0A37-0221-8B49-A3F2-5220C3A2C37B}" dt="2020-07-09T04:52:03.259" v="4073" actId="26606"/>
          <ac:graphicFrameMkLst>
            <pc:docMk/>
            <pc:sldMk cId="3106122970" sldId="327"/>
            <ac:graphicFrameMk id="83" creationId="{3EE6E6BD-664C-414F-B98A-D4D4B1F1D2BC}"/>
          </ac:graphicFrameMkLst>
        </pc:graphicFrameChg>
        <pc:graphicFrameChg chg="add del">
          <ac:chgData name="Cara Au" userId="a26aac3e-7cbe-4917-a978-4979b3401845" providerId="ADAL" clId="{2E7A0A37-0221-8B49-A3F2-5220C3A2C37B}" dt="2020-07-09T04:52:04.732" v="4075" actId="26606"/>
          <ac:graphicFrameMkLst>
            <pc:docMk/>
            <pc:sldMk cId="3106122970" sldId="327"/>
            <ac:graphicFrameMk id="89" creationId="{6BDCC9A4-AFF4-4E2E-B8BC-CFE6CE0C6552}"/>
          </ac:graphicFrameMkLst>
        </pc:graphicFrameChg>
        <pc:graphicFrameChg chg="add del">
          <ac:chgData name="Cara Au" userId="a26aac3e-7cbe-4917-a978-4979b3401845" providerId="ADAL" clId="{2E7A0A37-0221-8B49-A3F2-5220C3A2C37B}" dt="2020-07-09T04:52:07.773" v="4077" actId="26606"/>
          <ac:graphicFrameMkLst>
            <pc:docMk/>
            <pc:sldMk cId="3106122970" sldId="327"/>
            <ac:graphicFrameMk id="100" creationId="{3EE6E6BD-664C-414F-B98A-D4D4B1F1D2BC}"/>
          </ac:graphicFrameMkLst>
        </pc:graphicFrameChg>
        <pc:graphicFrameChg chg="add del">
          <ac:chgData name="Cara Au" userId="a26aac3e-7cbe-4917-a978-4979b3401845" providerId="ADAL" clId="{2E7A0A37-0221-8B49-A3F2-5220C3A2C37B}" dt="2020-07-09T04:52:19.852" v="4079" actId="26606"/>
          <ac:graphicFrameMkLst>
            <pc:docMk/>
            <pc:sldMk cId="3106122970" sldId="327"/>
            <ac:graphicFrameMk id="106" creationId="{6BDCC9A4-AFF4-4E2E-B8BC-CFE6CE0C6552}"/>
          </ac:graphicFrameMkLst>
        </pc:graphicFrameChg>
        <pc:picChg chg="add del">
          <ac:chgData name="Cara Au" userId="a26aac3e-7cbe-4917-a978-4979b3401845" providerId="ADAL" clId="{2E7A0A37-0221-8B49-A3F2-5220C3A2C37B}" dt="2020-07-09T04:51:48.903" v="4063" actId="26606"/>
          <ac:picMkLst>
            <pc:docMk/>
            <pc:sldMk cId="3106122970" sldId="327"/>
            <ac:picMk id="7" creationId="{993BF896-4DFB-43ED-8B0B-0D7641CC36FB}"/>
          </ac:picMkLst>
        </pc:picChg>
        <pc:picChg chg="add del">
          <ac:chgData name="Cara Au" userId="a26aac3e-7cbe-4917-a978-4979b3401845" providerId="ADAL" clId="{2E7A0A37-0221-8B49-A3F2-5220C3A2C37B}" dt="2020-07-09T04:51:49.509" v="4065" actId="26606"/>
          <ac:picMkLst>
            <pc:docMk/>
            <pc:sldMk cId="3106122970" sldId="327"/>
            <ac:picMk id="44" creationId="{74EA5D5C-B869-4DE8-BAAB-A2CB087B4F6B}"/>
          </ac:picMkLst>
        </pc:picChg>
        <pc:picChg chg="add del">
          <ac:chgData name="Cara Au" userId="a26aac3e-7cbe-4917-a978-4979b3401845" providerId="ADAL" clId="{2E7A0A37-0221-8B49-A3F2-5220C3A2C37B}" dt="2020-07-09T04:51:51.922" v="4069" actId="26606"/>
          <ac:picMkLst>
            <pc:docMk/>
            <pc:sldMk cId="3106122970" sldId="327"/>
            <ac:picMk id="63" creationId="{144BDBCB-787E-4DE9-9438-0735A5C7F4E7}"/>
          </ac:picMkLst>
        </pc:picChg>
        <pc:picChg chg="add del">
          <ac:chgData name="Cara Au" userId="a26aac3e-7cbe-4917-a978-4979b3401845" providerId="ADAL" clId="{2E7A0A37-0221-8B49-A3F2-5220C3A2C37B}" dt="2020-07-09T04:51:54.335" v="4071" actId="26606"/>
          <ac:picMkLst>
            <pc:docMk/>
            <pc:sldMk cId="3106122970" sldId="327"/>
            <ac:picMk id="70" creationId="{75E33DA3-B8A9-4052-95C8-883BCDF947DF}"/>
          </ac:picMkLst>
        </pc:picChg>
        <pc:picChg chg="add mod ord">
          <ac:chgData name="Cara Au" userId="a26aac3e-7cbe-4917-a978-4979b3401845" providerId="ADAL" clId="{2E7A0A37-0221-8B49-A3F2-5220C3A2C37B}" dt="2020-07-09T04:57:48.921" v="4109" actId="26606"/>
          <ac:picMkLst>
            <pc:docMk/>
            <pc:sldMk cId="3106122970" sldId="327"/>
            <ac:picMk id="118" creationId="{37AF73B0-8611-4181-BAD3-E4E03DD9357F}"/>
          </ac:picMkLst>
        </pc:picChg>
      </pc:sldChg>
      <pc:sldChg chg="add del">
        <pc:chgData name="Cara Au" userId="a26aac3e-7cbe-4917-a978-4979b3401845" providerId="ADAL" clId="{2E7A0A37-0221-8B49-A3F2-5220C3A2C37B}" dt="2020-07-09T05:11:43.004" v="4233" actId="2696"/>
        <pc:sldMkLst>
          <pc:docMk/>
          <pc:sldMk cId="2438910955" sldId="328"/>
        </pc:sldMkLst>
      </pc:sldChg>
    </pc:docChg>
  </pc:docChgLst>
  <pc:docChgLst>
    <pc:chgData name="Mohammad Idris Alemi" userId="S::mialemi@ucalgary.ca::eea768c3-d095-4847-ae28-f8a6759099ab" providerId="AD" clId="Web-{C391CA52-24BA-47B3-8736-9B2CFBCF27A6}"/>
    <pc:docChg chg="modSld">
      <pc:chgData name="Mohammad Idris Alemi" userId="S::mialemi@ucalgary.ca::eea768c3-d095-4847-ae28-f8a6759099ab" providerId="AD" clId="Web-{C391CA52-24BA-47B3-8736-9B2CFBCF27A6}" dt="2020-07-13T21:04:10.394" v="243"/>
      <pc:docMkLst>
        <pc:docMk/>
      </pc:docMkLst>
      <pc:sldChg chg="modNotes">
        <pc:chgData name="Mohammad Idris Alemi" userId="S::mialemi@ucalgary.ca::eea768c3-d095-4847-ae28-f8a6759099ab" providerId="AD" clId="Web-{C391CA52-24BA-47B3-8736-9B2CFBCF27A6}" dt="2020-07-13T20:59:55.316" v="95"/>
        <pc:sldMkLst>
          <pc:docMk/>
          <pc:sldMk cId="757596375" sldId="308"/>
        </pc:sldMkLst>
      </pc:sldChg>
      <pc:sldChg chg="modSp">
        <pc:chgData name="Mohammad Idris Alemi" userId="S::mialemi@ucalgary.ca::eea768c3-d095-4847-ae28-f8a6759099ab" providerId="AD" clId="Web-{C391CA52-24BA-47B3-8736-9B2CFBCF27A6}" dt="2020-07-13T21:00:16.893" v="98" actId="20577"/>
        <pc:sldMkLst>
          <pc:docMk/>
          <pc:sldMk cId="2771475701" sldId="311"/>
        </pc:sldMkLst>
        <pc:spChg chg="mod">
          <ac:chgData name="Mohammad Idris Alemi" userId="S::mialemi@ucalgary.ca::eea768c3-d095-4847-ae28-f8a6759099ab" providerId="AD" clId="Web-{C391CA52-24BA-47B3-8736-9B2CFBCF27A6}" dt="2020-07-13T21:00:16.893" v="98" actId="20577"/>
          <ac:spMkLst>
            <pc:docMk/>
            <pc:sldMk cId="2771475701" sldId="311"/>
            <ac:spMk id="2" creationId="{15724B88-F0D5-42AB-9181-C0B5BF61DB1E}"/>
          </ac:spMkLst>
        </pc:spChg>
      </pc:sldChg>
      <pc:sldChg chg="modSp modNotes">
        <pc:chgData name="Mohammad Idris Alemi" userId="S::mialemi@ucalgary.ca::eea768c3-d095-4847-ae28-f8a6759099ab" providerId="AD" clId="Web-{C391CA52-24BA-47B3-8736-9B2CFBCF27A6}" dt="2020-07-13T21:03:10.629" v="212"/>
        <pc:sldMkLst>
          <pc:docMk/>
          <pc:sldMk cId="2848737425" sldId="317"/>
        </pc:sldMkLst>
        <pc:spChg chg="mod">
          <ac:chgData name="Mohammad Idris Alemi" userId="S::mialemi@ucalgary.ca::eea768c3-d095-4847-ae28-f8a6759099ab" providerId="AD" clId="Web-{C391CA52-24BA-47B3-8736-9B2CFBCF27A6}" dt="2020-07-13T21:01:45.128" v="109" actId="20577"/>
          <ac:spMkLst>
            <pc:docMk/>
            <pc:sldMk cId="2848737425" sldId="317"/>
            <ac:spMk id="2" creationId="{FB6D0AB6-5BDE-4DE4-813C-82060AAD3DE4}"/>
          </ac:spMkLst>
        </pc:spChg>
        <pc:spChg chg="mod">
          <ac:chgData name="Mohammad Idris Alemi" userId="S::mialemi@ucalgary.ca::eea768c3-d095-4847-ae28-f8a6759099ab" providerId="AD" clId="Web-{C391CA52-24BA-47B3-8736-9B2CFBCF27A6}" dt="2020-07-13T21:02:08.472" v="149" actId="20577"/>
          <ac:spMkLst>
            <pc:docMk/>
            <pc:sldMk cId="2848737425" sldId="317"/>
            <ac:spMk id="3" creationId="{B6DD6E6D-F5EB-48FF-BE2A-46A8FCC20821}"/>
          </ac:spMkLst>
        </pc:spChg>
        <pc:spChg chg="mod">
          <ac:chgData name="Mohammad Idris Alemi" userId="S::mialemi@ucalgary.ca::eea768c3-d095-4847-ae28-f8a6759099ab" providerId="AD" clId="Web-{C391CA52-24BA-47B3-8736-9B2CFBCF27A6}" dt="2020-07-13T21:02:24.253" v="182" actId="20577"/>
          <ac:spMkLst>
            <pc:docMk/>
            <pc:sldMk cId="2848737425" sldId="317"/>
            <ac:spMk id="9" creationId="{D045D1D0-5973-4D5D-BA91-F655B7ED38FB}"/>
          </ac:spMkLst>
        </pc:spChg>
      </pc:sldChg>
      <pc:sldChg chg="modSp modNotes">
        <pc:chgData name="Mohammad Idris Alemi" userId="S::mialemi@ucalgary.ca::eea768c3-d095-4847-ae28-f8a6759099ab" providerId="AD" clId="Web-{C391CA52-24BA-47B3-8736-9B2CFBCF27A6}" dt="2020-07-13T21:04:10.394" v="243"/>
        <pc:sldMkLst>
          <pc:docMk/>
          <pc:sldMk cId="1789906867" sldId="318"/>
        </pc:sldMkLst>
        <pc:spChg chg="mod">
          <ac:chgData name="Mohammad Idris Alemi" userId="S::mialemi@ucalgary.ca::eea768c3-d095-4847-ae28-f8a6759099ab" providerId="AD" clId="Web-{C391CA52-24BA-47B3-8736-9B2CFBCF27A6}" dt="2020-07-13T20:58:25.674" v="19" actId="20577"/>
          <ac:spMkLst>
            <pc:docMk/>
            <pc:sldMk cId="1789906867" sldId="318"/>
            <ac:spMk id="2" creationId="{E7D38561-6B87-4E23-82A0-B3CDB3638071}"/>
          </ac:spMkLst>
        </pc:spChg>
      </pc:sldChg>
    </pc:docChg>
  </pc:docChgLst>
  <pc:docChgLst>
    <pc:chgData name="Ory Li Pi Shan" userId="S::ory.lipishan@ucalgary.ca::2de6d3f1-a606-4bf4-adda-033b91d825fd" providerId="AD" clId="Web-{BA7CEB49-ECE9-4971-BA0B-8C10FC89E39C}"/>
    <pc:docChg chg="modSld">
      <pc:chgData name="Ory Li Pi Shan" userId="S::ory.lipishan@ucalgary.ca::2de6d3f1-a606-4bf4-adda-033b91d825fd" providerId="AD" clId="Web-{BA7CEB49-ECE9-4971-BA0B-8C10FC89E39C}" dt="2020-06-24T16:21:40.407" v="969" actId="20577"/>
      <pc:docMkLst>
        <pc:docMk/>
      </pc:docMkLst>
      <pc:sldChg chg="modSp">
        <pc:chgData name="Ory Li Pi Shan" userId="S::ory.lipishan@ucalgary.ca::2de6d3f1-a606-4bf4-adda-033b91d825fd" providerId="AD" clId="Web-{BA7CEB49-ECE9-4971-BA0B-8C10FC89E39C}" dt="2020-06-24T16:21:40.407" v="968" actId="20577"/>
        <pc:sldMkLst>
          <pc:docMk/>
          <pc:sldMk cId="3447273426" sldId="307"/>
        </pc:sldMkLst>
        <pc:spChg chg="mod">
          <ac:chgData name="Ory Li Pi Shan" userId="S::ory.lipishan@ucalgary.ca::2de6d3f1-a606-4bf4-adda-033b91d825fd" providerId="AD" clId="Web-{BA7CEB49-ECE9-4971-BA0B-8C10FC89E39C}" dt="2020-06-24T16:21:40.407" v="968" actId="20577"/>
          <ac:spMkLst>
            <pc:docMk/>
            <pc:sldMk cId="3447273426" sldId="307"/>
            <ac:spMk id="3" creationId="{D5B2B92D-11A8-4343-9545-89C72C53985E}"/>
          </ac:spMkLst>
        </pc:spChg>
      </pc:sldChg>
    </pc:docChg>
  </pc:docChgLst>
  <pc:docChgLst>
    <pc:chgData name="Julie Drolet" userId="S::jdrolet@ucalgary.ca::65c2b643-737f-49b0-860f-555b1008aa74" providerId="AD" clId="Web-{AC9B76B2-FE51-4E7B-A9A2-BA78F9E0A1F1}"/>
    <pc:docChg chg="modSld">
      <pc:chgData name="Julie Drolet" userId="S::jdrolet@ucalgary.ca::65c2b643-737f-49b0-860f-555b1008aa74" providerId="AD" clId="Web-{AC9B76B2-FE51-4E7B-A9A2-BA78F9E0A1F1}" dt="2020-07-09T21:16:41.951" v="738" actId="20577"/>
      <pc:docMkLst>
        <pc:docMk/>
      </pc:docMkLst>
      <pc:sldChg chg="modSp">
        <pc:chgData name="Julie Drolet" userId="S::jdrolet@ucalgary.ca::65c2b643-737f-49b0-860f-555b1008aa74" providerId="AD" clId="Web-{AC9B76B2-FE51-4E7B-A9A2-BA78F9E0A1F1}" dt="2020-07-09T21:00:25.671" v="63" actId="14100"/>
        <pc:sldMkLst>
          <pc:docMk/>
          <pc:sldMk cId="1314388486" sldId="256"/>
        </pc:sldMkLst>
        <pc:spChg chg="mod">
          <ac:chgData name="Julie Drolet" userId="S::jdrolet@ucalgary.ca::65c2b643-737f-49b0-860f-555b1008aa74" providerId="AD" clId="Web-{AC9B76B2-FE51-4E7B-A9A2-BA78F9E0A1F1}" dt="2020-07-09T21:00:25.671" v="63" actId="14100"/>
          <ac:spMkLst>
            <pc:docMk/>
            <pc:sldMk cId="1314388486" sldId="256"/>
            <ac:spMk id="2" creationId="{FE9A6CA9-521B-45DD-BD43-C10C2A47C8BF}"/>
          </ac:spMkLst>
        </pc:spChg>
      </pc:sldChg>
      <pc:sldChg chg="modSp">
        <pc:chgData name="Julie Drolet" userId="S::jdrolet@ucalgary.ca::65c2b643-737f-49b0-860f-555b1008aa74" providerId="AD" clId="Web-{AC9B76B2-FE51-4E7B-A9A2-BA78F9E0A1F1}" dt="2020-07-09T21:02:23.484" v="114" actId="20577"/>
        <pc:sldMkLst>
          <pc:docMk/>
          <pc:sldMk cId="757596375" sldId="308"/>
        </pc:sldMkLst>
        <pc:graphicFrameChg chg="modGraphic">
          <ac:chgData name="Julie Drolet" userId="S::jdrolet@ucalgary.ca::65c2b643-737f-49b0-860f-555b1008aa74" providerId="AD" clId="Web-{AC9B76B2-FE51-4E7B-A9A2-BA78F9E0A1F1}" dt="2020-07-09T21:02:23.484" v="114" actId="20577"/>
          <ac:graphicFrameMkLst>
            <pc:docMk/>
            <pc:sldMk cId="757596375" sldId="308"/>
            <ac:graphicFrameMk id="5" creationId="{EBE232F8-1CEB-6E4D-9F36-562F7347EE2B}"/>
          </ac:graphicFrameMkLst>
        </pc:graphicFrameChg>
      </pc:sldChg>
      <pc:sldChg chg="modSp">
        <pc:chgData name="Julie Drolet" userId="S::jdrolet@ucalgary.ca::65c2b643-737f-49b0-860f-555b1008aa74" providerId="AD" clId="Web-{AC9B76B2-FE51-4E7B-A9A2-BA78F9E0A1F1}" dt="2020-07-09T21:04:02.405" v="284" actId="20577"/>
        <pc:sldMkLst>
          <pc:docMk/>
          <pc:sldMk cId="4186253544" sldId="309"/>
        </pc:sldMkLst>
        <pc:spChg chg="mod">
          <ac:chgData name="Julie Drolet" userId="S::jdrolet@ucalgary.ca::65c2b643-737f-49b0-860f-555b1008aa74" providerId="AD" clId="Web-{AC9B76B2-FE51-4E7B-A9A2-BA78F9E0A1F1}" dt="2020-07-09T21:04:02.405" v="284" actId="20577"/>
          <ac:spMkLst>
            <pc:docMk/>
            <pc:sldMk cId="4186253544" sldId="309"/>
            <ac:spMk id="6" creationId="{37B490CA-43CD-4480-AF15-DBD1A11A6688}"/>
          </ac:spMkLst>
        </pc:spChg>
      </pc:sldChg>
      <pc:sldChg chg="modSp">
        <pc:chgData name="Julie Drolet" userId="S::jdrolet@ucalgary.ca::65c2b643-737f-49b0-860f-555b1008aa74" providerId="AD" clId="Web-{AC9B76B2-FE51-4E7B-A9A2-BA78F9E0A1F1}" dt="2020-07-09T21:05:55.186" v="318" actId="20577"/>
        <pc:sldMkLst>
          <pc:docMk/>
          <pc:sldMk cId="1199898394" sldId="310"/>
        </pc:sldMkLst>
        <pc:spChg chg="mod">
          <ac:chgData name="Julie Drolet" userId="S::jdrolet@ucalgary.ca::65c2b643-737f-49b0-860f-555b1008aa74" providerId="AD" clId="Web-{AC9B76B2-FE51-4E7B-A9A2-BA78F9E0A1F1}" dt="2020-07-09T21:05:55.186" v="318" actId="20577"/>
          <ac:spMkLst>
            <pc:docMk/>
            <pc:sldMk cId="1199898394" sldId="310"/>
            <ac:spMk id="9" creationId="{6FC6D679-F16D-414C-897C-209B4C8AF09A}"/>
          </ac:spMkLst>
        </pc:spChg>
      </pc:sldChg>
      <pc:sldChg chg="modSp">
        <pc:chgData name="Julie Drolet" userId="S::jdrolet@ucalgary.ca::65c2b643-737f-49b0-860f-555b1008aa74" providerId="AD" clId="Web-{AC9B76B2-FE51-4E7B-A9A2-BA78F9E0A1F1}" dt="2020-07-09T21:05:03.811" v="302" actId="20577"/>
        <pc:sldMkLst>
          <pc:docMk/>
          <pc:sldMk cId="2771475701" sldId="311"/>
        </pc:sldMkLst>
        <pc:spChg chg="mod">
          <ac:chgData name="Julie Drolet" userId="S::jdrolet@ucalgary.ca::65c2b643-737f-49b0-860f-555b1008aa74" providerId="AD" clId="Web-{AC9B76B2-FE51-4E7B-A9A2-BA78F9E0A1F1}" dt="2020-07-09T21:05:03.811" v="302" actId="20577"/>
          <ac:spMkLst>
            <pc:docMk/>
            <pc:sldMk cId="2771475701" sldId="311"/>
            <ac:spMk id="5" creationId="{FAA67005-04C7-494C-B4A9-185DEC877007}"/>
          </ac:spMkLst>
        </pc:spChg>
      </pc:sldChg>
      <pc:sldChg chg="modSp">
        <pc:chgData name="Julie Drolet" userId="S::jdrolet@ucalgary.ca::65c2b643-737f-49b0-860f-555b1008aa74" providerId="AD" clId="Web-{AC9B76B2-FE51-4E7B-A9A2-BA78F9E0A1F1}" dt="2020-07-09T21:01:57.077" v="110" actId="20577"/>
        <pc:sldMkLst>
          <pc:docMk/>
          <pc:sldMk cId="1257270061" sldId="312"/>
        </pc:sldMkLst>
        <pc:spChg chg="mod">
          <ac:chgData name="Julie Drolet" userId="S::jdrolet@ucalgary.ca::65c2b643-737f-49b0-860f-555b1008aa74" providerId="AD" clId="Web-{AC9B76B2-FE51-4E7B-A9A2-BA78F9E0A1F1}" dt="2020-07-09T21:01:57.077" v="110" actId="20577"/>
          <ac:spMkLst>
            <pc:docMk/>
            <pc:sldMk cId="1257270061" sldId="312"/>
            <ac:spMk id="3" creationId="{E69DDD0C-9E18-479D-ABAE-DCEA72605298}"/>
          </ac:spMkLst>
        </pc:spChg>
      </pc:sldChg>
      <pc:sldChg chg="modSp">
        <pc:chgData name="Julie Drolet" userId="S::jdrolet@ucalgary.ca::65c2b643-737f-49b0-860f-555b1008aa74" providerId="AD" clId="Web-{AC9B76B2-FE51-4E7B-A9A2-BA78F9E0A1F1}" dt="2020-07-09T20:59:01.703" v="60" actId="1076"/>
        <pc:sldMkLst>
          <pc:docMk/>
          <pc:sldMk cId="1049020280" sldId="313"/>
        </pc:sldMkLst>
        <pc:graphicFrameChg chg="modGraphic">
          <ac:chgData name="Julie Drolet" userId="S::jdrolet@ucalgary.ca::65c2b643-737f-49b0-860f-555b1008aa74" providerId="AD" clId="Web-{AC9B76B2-FE51-4E7B-A9A2-BA78F9E0A1F1}" dt="2020-07-09T20:58:13.500" v="58" actId="20577"/>
          <ac:graphicFrameMkLst>
            <pc:docMk/>
            <pc:sldMk cId="1049020280" sldId="313"/>
            <ac:graphicFrameMk id="4" creationId="{BF0E3C3E-B059-7840-974E-A6B65A01CB75}"/>
          </ac:graphicFrameMkLst>
        </pc:graphicFrameChg>
        <pc:picChg chg="mod">
          <ac:chgData name="Julie Drolet" userId="S::jdrolet@ucalgary.ca::65c2b643-737f-49b0-860f-555b1008aa74" providerId="AD" clId="Web-{AC9B76B2-FE51-4E7B-A9A2-BA78F9E0A1F1}" dt="2020-07-09T20:59:01.703" v="60" actId="1076"/>
          <ac:picMkLst>
            <pc:docMk/>
            <pc:sldMk cId="1049020280" sldId="313"/>
            <ac:picMk id="2050" creationId="{857DAC00-0DFE-4D9A-95EE-FC6681DA7F57}"/>
          </ac:picMkLst>
        </pc:picChg>
      </pc:sldChg>
      <pc:sldChg chg="modSp">
        <pc:chgData name="Julie Drolet" userId="S::jdrolet@ucalgary.ca::65c2b643-737f-49b0-860f-555b1008aa74" providerId="AD" clId="Web-{AC9B76B2-FE51-4E7B-A9A2-BA78F9E0A1F1}" dt="2020-07-09T21:11:54.014" v="512"/>
        <pc:sldMkLst>
          <pc:docMk/>
          <pc:sldMk cId="2848737425" sldId="317"/>
        </pc:sldMkLst>
        <pc:graphicFrameChg chg="mod modGraphic">
          <ac:chgData name="Julie Drolet" userId="S::jdrolet@ucalgary.ca::65c2b643-737f-49b0-860f-555b1008aa74" providerId="AD" clId="Web-{AC9B76B2-FE51-4E7B-A9A2-BA78F9E0A1F1}" dt="2020-07-09T21:11:02.467" v="484"/>
          <ac:graphicFrameMkLst>
            <pc:docMk/>
            <pc:sldMk cId="2848737425" sldId="317"/>
            <ac:graphicFrameMk id="13" creationId="{B60F21F3-38C1-4142-8A82-B6BD849F1753}"/>
          </ac:graphicFrameMkLst>
        </pc:graphicFrameChg>
        <pc:graphicFrameChg chg="mod modGraphic">
          <ac:chgData name="Julie Drolet" userId="S::jdrolet@ucalgary.ca::65c2b643-737f-49b0-860f-555b1008aa74" providerId="AD" clId="Web-{AC9B76B2-FE51-4E7B-A9A2-BA78F9E0A1F1}" dt="2020-07-09T21:11:54.014" v="512"/>
          <ac:graphicFrameMkLst>
            <pc:docMk/>
            <pc:sldMk cId="2848737425" sldId="317"/>
            <ac:graphicFrameMk id="15" creationId="{18E46179-6BBB-45F1-B4B4-95A6A01ED493}"/>
          </ac:graphicFrameMkLst>
        </pc:graphicFrameChg>
      </pc:sldChg>
      <pc:sldChg chg="modSp">
        <pc:chgData name="Julie Drolet" userId="S::jdrolet@ucalgary.ca::65c2b643-737f-49b0-860f-555b1008aa74" providerId="AD" clId="Web-{AC9B76B2-FE51-4E7B-A9A2-BA78F9E0A1F1}" dt="2020-07-09T21:14:38.170" v="523" actId="20577"/>
        <pc:sldMkLst>
          <pc:docMk/>
          <pc:sldMk cId="3742961692" sldId="321"/>
        </pc:sldMkLst>
        <pc:spChg chg="mod">
          <ac:chgData name="Julie Drolet" userId="S::jdrolet@ucalgary.ca::65c2b643-737f-49b0-860f-555b1008aa74" providerId="AD" clId="Web-{AC9B76B2-FE51-4E7B-A9A2-BA78F9E0A1F1}" dt="2020-07-09T21:14:38.170" v="523" actId="20577"/>
          <ac:spMkLst>
            <pc:docMk/>
            <pc:sldMk cId="3742961692" sldId="321"/>
            <ac:spMk id="3" creationId="{4D25948D-714D-48DD-8EA2-2C15C926E7C5}"/>
          </ac:spMkLst>
        </pc:spChg>
      </pc:sldChg>
      <pc:sldChg chg="modSp">
        <pc:chgData name="Julie Drolet" userId="S::jdrolet@ucalgary.ca::65c2b643-737f-49b0-860f-555b1008aa74" providerId="AD" clId="Web-{AC9B76B2-FE51-4E7B-A9A2-BA78F9E0A1F1}" dt="2020-07-09T21:09:29.436" v="455" actId="20577"/>
        <pc:sldMkLst>
          <pc:docMk/>
          <pc:sldMk cId="3692238989" sldId="324"/>
        </pc:sldMkLst>
        <pc:spChg chg="mod">
          <ac:chgData name="Julie Drolet" userId="S::jdrolet@ucalgary.ca::65c2b643-737f-49b0-860f-555b1008aa74" providerId="AD" clId="Web-{AC9B76B2-FE51-4E7B-A9A2-BA78F9E0A1F1}" dt="2020-07-09T21:09:29.436" v="455" actId="20577"/>
          <ac:spMkLst>
            <pc:docMk/>
            <pc:sldMk cId="3692238989" sldId="324"/>
            <ac:spMk id="3" creationId="{07EB8896-EE32-4A14-A377-2BBE8A5D2B82}"/>
          </ac:spMkLst>
        </pc:spChg>
      </pc:sldChg>
      <pc:sldChg chg="modSp">
        <pc:chgData name="Julie Drolet" userId="S::jdrolet@ucalgary.ca::65c2b643-737f-49b0-860f-555b1008aa74" providerId="AD" clId="Web-{AC9B76B2-FE51-4E7B-A9A2-BA78F9E0A1F1}" dt="2020-07-09T21:16:41.951" v="737" actId="20577"/>
        <pc:sldMkLst>
          <pc:docMk/>
          <pc:sldMk cId="3106122970" sldId="327"/>
        </pc:sldMkLst>
        <pc:spChg chg="mod">
          <ac:chgData name="Julie Drolet" userId="S::jdrolet@ucalgary.ca::65c2b643-737f-49b0-860f-555b1008aa74" providerId="AD" clId="Web-{AC9B76B2-FE51-4E7B-A9A2-BA78F9E0A1F1}" dt="2020-07-09T21:16:41.951" v="737" actId="20577"/>
          <ac:spMkLst>
            <pc:docMk/>
            <pc:sldMk cId="3106122970" sldId="327"/>
            <ac:spMk id="119" creationId="{A740B996-7D55-8741-B986-4D34993B5189}"/>
          </ac:spMkLst>
        </pc:spChg>
      </pc:sldChg>
    </pc:docChg>
  </pc:docChgLst>
  <pc:docChgLst>
    <pc:chgData name="Ory Li Pi Shan" userId="S::ory.lipishan@ucalgary.ca::2de6d3f1-a606-4bf4-adda-033b91d825fd" providerId="AD" clId="Web-{1386AE0F-0178-4D32-A099-3E9FE47CAE66}"/>
    <pc:docChg chg="modSld">
      <pc:chgData name="Ory Li Pi Shan" userId="S::ory.lipishan@ucalgary.ca::2de6d3f1-a606-4bf4-adda-033b91d825fd" providerId="AD" clId="Web-{1386AE0F-0178-4D32-A099-3E9FE47CAE66}" dt="2020-07-08T01:45:17.215" v="8" actId="14100"/>
      <pc:docMkLst>
        <pc:docMk/>
      </pc:docMkLst>
      <pc:sldChg chg="addSp delSp modSp">
        <pc:chgData name="Ory Li Pi Shan" userId="S::ory.lipishan@ucalgary.ca::2de6d3f1-a606-4bf4-adda-033b91d825fd" providerId="AD" clId="Web-{1386AE0F-0178-4D32-A099-3E9FE47CAE66}" dt="2020-07-08T01:45:17.215" v="8" actId="14100"/>
        <pc:sldMkLst>
          <pc:docMk/>
          <pc:sldMk cId="1199898394" sldId="310"/>
        </pc:sldMkLst>
        <pc:picChg chg="add del mod">
          <ac:chgData name="Ory Li Pi Shan" userId="S::ory.lipishan@ucalgary.ca::2de6d3f1-a606-4bf4-adda-033b91d825fd" providerId="AD" clId="Web-{1386AE0F-0178-4D32-A099-3E9FE47CAE66}" dt="2020-07-08T01:43:06.386" v="3"/>
          <ac:picMkLst>
            <pc:docMk/>
            <pc:sldMk cId="1199898394" sldId="310"/>
            <ac:picMk id="3" creationId="{A2BC2EC8-6269-45BE-96AE-8CB85BFEE43A}"/>
          </ac:picMkLst>
        </pc:picChg>
        <pc:picChg chg="add mod">
          <ac:chgData name="Ory Li Pi Shan" userId="S::ory.lipishan@ucalgary.ca::2de6d3f1-a606-4bf4-adda-033b91d825fd" providerId="AD" clId="Web-{1386AE0F-0178-4D32-A099-3E9FE47CAE66}" dt="2020-07-08T01:45:17.215" v="8" actId="14100"/>
          <ac:picMkLst>
            <pc:docMk/>
            <pc:sldMk cId="1199898394" sldId="310"/>
            <ac:picMk id="4" creationId="{9D28FCBF-A270-493A-8F61-7938F2F6DBC7}"/>
          </ac:picMkLst>
        </pc:picChg>
      </pc:sldChg>
    </pc:docChg>
  </pc:docChgLst>
  <pc:docChgLst>
    <pc:chgData name="Elisa Poon" userId="S::elisabeth.poon@ucalgary.ca::ccd55d96-d93e-4234-b6bd-73a6960e4b26" providerId="AD" clId="Web-{CA2AE73F-7931-41B1-9DEE-4C95BDD05708}"/>
    <pc:docChg chg="modSld">
      <pc:chgData name="Elisa Poon" userId="S::elisabeth.poon@ucalgary.ca::ccd55d96-d93e-4234-b6bd-73a6960e4b26" providerId="AD" clId="Web-{CA2AE73F-7931-41B1-9DEE-4C95BDD05708}" dt="2020-07-09T16:09:06.826" v="69"/>
      <pc:docMkLst>
        <pc:docMk/>
      </pc:docMkLst>
      <pc:sldChg chg="modNotes">
        <pc:chgData name="Elisa Poon" userId="S::elisabeth.poon@ucalgary.ca::ccd55d96-d93e-4234-b6bd-73a6960e4b26" providerId="AD" clId="Web-{CA2AE73F-7931-41B1-9DEE-4C95BDD05708}" dt="2020-07-09T16:09:06.826" v="69"/>
        <pc:sldMkLst>
          <pc:docMk/>
          <pc:sldMk cId="4186253544" sldId="309"/>
        </pc:sldMkLst>
      </pc:sldChg>
      <pc:sldChg chg="modNotes">
        <pc:chgData name="Elisa Poon" userId="S::elisabeth.poon@ucalgary.ca::ccd55d96-d93e-4234-b6bd-73a6960e4b26" providerId="AD" clId="Web-{CA2AE73F-7931-41B1-9DEE-4C95BDD05708}" dt="2020-07-09T16:08:30.685" v="61"/>
        <pc:sldMkLst>
          <pc:docMk/>
          <pc:sldMk cId="3692238989" sldId="324"/>
        </pc:sldMkLst>
      </pc:sldChg>
      <pc:sldChg chg="modNotes">
        <pc:chgData name="Elisa Poon" userId="S::elisabeth.poon@ucalgary.ca::ccd55d96-d93e-4234-b6bd-73a6960e4b26" providerId="AD" clId="Web-{CA2AE73F-7931-41B1-9DEE-4C95BDD05708}" dt="2020-07-09T16:08:13.747" v="46"/>
        <pc:sldMkLst>
          <pc:docMk/>
          <pc:sldMk cId="3892641469" sldId="326"/>
        </pc:sldMkLst>
      </pc:sldChg>
    </pc:docChg>
  </pc:docChgLst>
  <pc:docChgLst>
    <pc:chgData name="Elisa Poon" userId="S::elisabeth.poon@ucalgary.ca::ccd55d96-d93e-4234-b6bd-73a6960e4b26" providerId="AD" clId="Web-{55C0EF22-6DE8-AED6-A55A-C99EBE7BF1B6}"/>
    <pc:docChg chg="modSld">
      <pc:chgData name="Elisa Poon" userId="S::elisabeth.poon@ucalgary.ca::ccd55d96-d93e-4234-b6bd-73a6960e4b26" providerId="AD" clId="Web-{55C0EF22-6DE8-AED6-A55A-C99EBE7BF1B6}" dt="2020-07-08T18:10:41.362" v="2"/>
      <pc:docMkLst>
        <pc:docMk/>
      </pc:docMkLst>
      <pc:sldChg chg="modSp modNotes">
        <pc:chgData name="Elisa Poon" userId="S::elisabeth.poon@ucalgary.ca::ccd55d96-d93e-4234-b6bd-73a6960e4b26" providerId="AD" clId="Web-{55C0EF22-6DE8-AED6-A55A-C99EBE7BF1B6}" dt="2020-07-08T18:10:41.362" v="2"/>
        <pc:sldMkLst>
          <pc:docMk/>
          <pc:sldMk cId="3892641469" sldId="326"/>
        </pc:sldMkLst>
        <pc:graphicFrameChg chg="mod modGraphic">
          <ac:chgData name="Elisa Poon" userId="S::elisabeth.poon@ucalgary.ca::ccd55d96-d93e-4234-b6bd-73a6960e4b26" providerId="AD" clId="Web-{55C0EF22-6DE8-AED6-A55A-C99EBE7BF1B6}" dt="2020-07-08T17:28:18.670" v="1"/>
          <ac:graphicFrameMkLst>
            <pc:docMk/>
            <pc:sldMk cId="3892641469" sldId="326"/>
            <ac:graphicFrameMk id="7" creationId="{F362AED1-7FF9-4607-8BCE-E3AD5FA423BE}"/>
          </ac:graphicFrameMkLst>
        </pc:graphicFrameChg>
      </pc:sldChg>
    </pc:docChg>
  </pc:docChgLst>
  <pc:docChgLst>
    <pc:chgData name="Ory Li Pi Shan" userId="S::ory.lipishan@ucalgary.ca::2de6d3f1-a606-4bf4-adda-033b91d825fd" providerId="AD" clId="Web-{8934AADD-7D77-4FC0-BE3F-FE7E97E18036}"/>
    <pc:docChg chg="modSld">
      <pc:chgData name="Ory Li Pi Shan" userId="S::ory.lipishan@ucalgary.ca::2de6d3f1-a606-4bf4-adda-033b91d825fd" providerId="AD" clId="Web-{8934AADD-7D77-4FC0-BE3F-FE7E97E18036}" dt="2020-06-24T16:35:50.796" v="391" actId="20577"/>
      <pc:docMkLst>
        <pc:docMk/>
      </pc:docMkLst>
      <pc:sldChg chg="modSp">
        <pc:chgData name="Ory Li Pi Shan" userId="S::ory.lipishan@ucalgary.ca::2de6d3f1-a606-4bf4-adda-033b91d825fd" providerId="AD" clId="Web-{8934AADD-7D77-4FC0-BE3F-FE7E97E18036}" dt="2020-06-24T16:32:44.357" v="10" actId="20577"/>
        <pc:sldMkLst>
          <pc:docMk/>
          <pc:sldMk cId="479266115" sldId="306"/>
        </pc:sldMkLst>
        <pc:spChg chg="mod">
          <ac:chgData name="Ory Li Pi Shan" userId="S::ory.lipishan@ucalgary.ca::2de6d3f1-a606-4bf4-adda-033b91d825fd" providerId="AD" clId="Web-{8934AADD-7D77-4FC0-BE3F-FE7E97E18036}" dt="2020-06-24T16:32:44.357" v="10" actId="20577"/>
          <ac:spMkLst>
            <pc:docMk/>
            <pc:sldMk cId="479266115" sldId="306"/>
            <ac:spMk id="4" creationId="{19DA1F06-5140-4F7D-B289-051AA821D62E}"/>
          </ac:spMkLst>
        </pc:spChg>
      </pc:sldChg>
      <pc:sldChg chg="modSp">
        <pc:chgData name="Ory Li Pi Shan" userId="S::ory.lipishan@ucalgary.ca::2de6d3f1-a606-4bf4-adda-033b91d825fd" providerId="AD" clId="Web-{8934AADD-7D77-4FC0-BE3F-FE7E97E18036}" dt="2020-06-24T16:35:50.796" v="390" actId="20577"/>
        <pc:sldMkLst>
          <pc:docMk/>
          <pc:sldMk cId="3447273426" sldId="307"/>
        </pc:sldMkLst>
        <pc:spChg chg="mod">
          <ac:chgData name="Ory Li Pi Shan" userId="S::ory.lipishan@ucalgary.ca::2de6d3f1-a606-4bf4-adda-033b91d825fd" providerId="AD" clId="Web-{8934AADD-7D77-4FC0-BE3F-FE7E97E18036}" dt="2020-06-24T16:35:50.796" v="390" actId="20577"/>
          <ac:spMkLst>
            <pc:docMk/>
            <pc:sldMk cId="3447273426" sldId="307"/>
            <ac:spMk id="3" creationId="{D5B2B92D-11A8-4343-9545-89C72C53985E}"/>
          </ac:spMkLst>
        </pc:spChg>
      </pc:sldChg>
    </pc:docChg>
  </pc:docChgLst>
  <pc:docChgLst>
    <pc:chgData name="Ory Li Pi Shan" userId="S::ory.lipishan@ucalgary.ca::2de6d3f1-a606-4bf4-adda-033b91d825fd" providerId="AD" clId="Web-{B379B034-A24A-4E57-9AE7-B05B770FEBF4}"/>
    <pc:docChg chg="modSld">
      <pc:chgData name="Ory Li Pi Shan" userId="S::ory.lipishan@ucalgary.ca::2de6d3f1-a606-4bf4-adda-033b91d825fd" providerId="AD" clId="Web-{B379B034-A24A-4E57-9AE7-B05B770FEBF4}" dt="2020-07-08T01:30:37.559" v="8" actId="1076"/>
      <pc:docMkLst>
        <pc:docMk/>
      </pc:docMkLst>
      <pc:sldChg chg="addSp delSp modSp addCm">
        <pc:chgData name="Ory Li Pi Shan" userId="S::ory.lipishan@ucalgary.ca::2de6d3f1-a606-4bf4-adda-033b91d825fd" providerId="AD" clId="Web-{B379B034-A24A-4E57-9AE7-B05B770FEBF4}" dt="2020-07-08T01:30:37.559" v="8" actId="1076"/>
        <pc:sldMkLst>
          <pc:docMk/>
          <pc:sldMk cId="1199898394" sldId="310"/>
        </pc:sldMkLst>
        <pc:spChg chg="add del mod">
          <ac:chgData name="Ory Li Pi Shan" userId="S::ory.lipishan@ucalgary.ca::2de6d3f1-a606-4bf4-adda-033b91d825fd" providerId="AD" clId="Web-{B379B034-A24A-4E57-9AE7-B05B770FEBF4}" dt="2020-07-08T01:24:39.198" v="4"/>
          <ac:spMkLst>
            <pc:docMk/>
            <pc:sldMk cId="1199898394" sldId="310"/>
            <ac:spMk id="4" creationId="{687006A0-1D6E-4B4D-B77F-4FD48ACA4E98}"/>
          </ac:spMkLst>
        </pc:spChg>
        <pc:spChg chg="add del mod">
          <ac:chgData name="Ory Li Pi Shan" userId="S::ory.lipishan@ucalgary.ca::2de6d3f1-a606-4bf4-adda-033b91d825fd" providerId="AD" clId="Web-{B379B034-A24A-4E57-9AE7-B05B770FEBF4}" dt="2020-07-08T01:30:20.574" v="7"/>
          <ac:spMkLst>
            <pc:docMk/>
            <pc:sldMk cId="1199898394" sldId="310"/>
            <ac:spMk id="8" creationId="{98CDA993-6B90-4970-9EEA-BE8BB3071F63}"/>
          </ac:spMkLst>
        </pc:spChg>
        <pc:picChg chg="add del mod ord">
          <ac:chgData name="Ory Li Pi Shan" userId="S::ory.lipishan@ucalgary.ca::2de6d3f1-a606-4bf4-adda-033b91d825fd" providerId="AD" clId="Web-{B379B034-A24A-4E57-9AE7-B05B770FEBF4}" dt="2020-07-08T01:26:20.870" v="6"/>
          <ac:picMkLst>
            <pc:docMk/>
            <pc:sldMk cId="1199898394" sldId="310"/>
            <ac:picMk id="5" creationId="{AD02C92F-A65D-4691-BB5A-F2A8D681D2CB}"/>
          </ac:picMkLst>
        </pc:picChg>
        <pc:picChg chg="del">
          <ac:chgData name="Ory Li Pi Shan" userId="S::ory.lipishan@ucalgary.ca::2de6d3f1-a606-4bf4-adda-033b91d825fd" providerId="AD" clId="Web-{B379B034-A24A-4E57-9AE7-B05B770FEBF4}" dt="2020-07-08T01:24:35.589" v="3"/>
          <ac:picMkLst>
            <pc:docMk/>
            <pc:sldMk cId="1199898394" sldId="310"/>
            <ac:picMk id="7" creationId="{9B0B9A9B-7B18-49BC-AB7C-1F201F2C9439}"/>
          </ac:picMkLst>
        </pc:picChg>
        <pc:picChg chg="del">
          <ac:chgData name="Ory Li Pi Shan" userId="S::ory.lipishan@ucalgary.ca::2de6d3f1-a606-4bf4-adda-033b91d825fd" providerId="AD" clId="Web-{B379B034-A24A-4E57-9AE7-B05B770FEBF4}" dt="2020-07-08T01:13:00.896" v="1"/>
          <ac:picMkLst>
            <pc:docMk/>
            <pc:sldMk cId="1199898394" sldId="310"/>
            <ac:picMk id="11" creationId="{560CCDB6-A6AA-4989-8014-E915C56B7F5F}"/>
          </ac:picMkLst>
        </pc:picChg>
        <pc:picChg chg="add mod ord">
          <ac:chgData name="Ory Li Pi Shan" userId="S::ory.lipishan@ucalgary.ca::2de6d3f1-a606-4bf4-adda-033b91d825fd" providerId="AD" clId="Web-{B379B034-A24A-4E57-9AE7-B05B770FEBF4}" dt="2020-07-08T01:30:37.559" v="8" actId="1076"/>
          <ac:picMkLst>
            <pc:docMk/>
            <pc:sldMk cId="1199898394" sldId="310"/>
            <ac:picMk id="12" creationId="{2C4655DD-8F82-43FD-B770-B40CE4C6938C}"/>
          </ac:picMkLst>
        </pc:picChg>
      </pc:sldChg>
    </pc:docChg>
  </pc:docChgLst>
  <pc:docChgLst>
    <pc:chgData name="Jayden Wickman" userId="S::jayden.wickman@ucalgary.ca::f7459a4a-7c92-40f5-9305-4e01a94117e9" providerId="AD" clId="Web-{107DA577-0A10-9745-2C87-C080CE2911A4}"/>
    <pc:docChg chg="modSld">
      <pc:chgData name="Jayden Wickman" userId="S::jayden.wickman@ucalgary.ca::f7459a4a-7c92-40f5-9305-4e01a94117e9" providerId="AD" clId="Web-{107DA577-0A10-9745-2C87-C080CE2911A4}" dt="2020-07-08T15:54:00.916" v="2"/>
      <pc:docMkLst>
        <pc:docMk/>
      </pc:docMkLst>
      <pc:sldChg chg="addSp delSp modSp">
        <pc:chgData name="Jayden Wickman" userId="S::jayden.wickman@ucalgary.ca::f7459a4a-7c92-40f5-9305-4e01a94117e9" providerId="AD" clId="Web-{107DA577-0A10-9745-2C87-C080CE2911A4}" dt="2020-07-08T15:54:00.916" v="2"/>
        <pc:sldMkLst>
          <pc:docMk/>
          <pc:sldMk cId="2666630179" sldId="319"/>
        </pc:sldMkLst>
        <pc:spChg chg="add del mod">
          <ac:chgData name="Jayden Wickman" userId="S::jayden.wickman@ucalgary.ca::f7459a4a-7c92-40f5-9305-4e01a94117e9" providerId="AD" clId="Web-{107DA577-0A10-9745-2C87-C080CE2911A4}" dt="2020-07-08T15:54:00.916" v="2"/>
          <ac:spMkLst>
            <pc:docMk/>
            <pc:sldMk cId="2666630179" sldId="319"/>
            <ac:spMk id="4" creationId="{F7F2B85D-FFF0-436E-AD03-2D7957476486}"/>
          </ac:spMkLst>
        </pc:spChg>
        <pc:picChg chg="del">
          <ac:chgData name="Jayden Wickman" userId="S::jayden.wickman@ucalgary.ca::f7459a4a-7c92-40f5-9305-4e01a94117e9" providerId="AD" clId="Web-{107DA577-0A10-9745-2C87-C080CE2911A4}" dt="2020-07-08T15:53:48.525" v="1"/>
          <ac:picMkLst>
            <pc:docMk/>
            <pc:sldMk cId="2666630179" sldId="319"/>
            <ac:picMk id="10" creationId="{1265DE77-3293-4B7F-80B4-A4AC307EADD5}"/>
          </ac:picMkLst>
        </pc:picChg>
      </pc:sldChg>
      <pc:sldChg chg="modSp">
        <pc:chgData name="Jayden Wickman" userId="S::jayden.wickman@ucalgary.ca::f7459a4a-7c92-40f5-9305-4e01a94117e9" providerId="AD" clId="Web-{107DA577-0A10-9745-2C87-C080CE2911A4}" dt="2020-07-08T15:39:13.334" v="0" actId="1076"/>
        <pc:sldMkLst>
          <pc:docMk/>
          <pc:sldMk cId="3692238989" sldId="324"/>
        </pc:sldMkLst>
        <pc:picChg chg="mod">
          <ac:chgData name="Jayden Wickman" userId="S::jayden.wickman@ucalgary.ca::f7459a4a-7c92-40f5-9305-4e01a94117e9" providerId="AD" clId="Web-{107DA577-0A10-9745-2C87-C080CE2911A4}" dt="2020-07-08T15:39:13.334" v="0" actId="1076"/>
          <ac:picMkLst>
            <pc:docMk/>
            <pc:sldMk cId="3692238989" sldId="324"/>
            <ac:picMk id="5" creationId="{478E5432-024C-42AC-B094-34A3E5EF8867}"/>
          </ac:picMkLst>
        </pc:picChg>
      </pc:sldChg>
    </pc:docChg>
  </pc:docChgLst>
  <pc:docChgLst>
    <pc:chgData name="Cara Au" userId="S::cara.au@ucalgary.ca::a26aac3e-7cbe-4917-a978-4979b3401845" providerId="AD" clId="Web-{A20951CC-D256-5400-A468-085985D2F6F8}"/>
    <pc:docChg chg="">
      <pc:chgData name="Cara Au" userId="S::cara.au@ucalgary.ca::a26aac3e-7cbe-4917-a978-4979b3401845" providerId="AD" clId="Web-{A20951CC-D256-5400-A468-085985D2F6F8}" dt="2020-07-06T19:36:14.231" v="1"/>
      <pc:docMkLst>
        <pc:docMk/>
      </pc:docMkLst>
      <pc:sldChg chg="addCm">
        <pc:chgData name="Cara Au" userId="S::cara.au@ucalgary.ca::a26aac3e-7cbe-4917-a978-4979b3401845" providerId="AD" clId="Web-{A20951CC-D256-5400-A468-085985D2F6F8}" dt="2020-07-06T19:36:14.231" v="1"/>
        <pc:sldMkLst>
          <pc:docMk/>
          <pc:sldMk cId="2771475701" sldId="311"/>
        </pc:sldMkLst>
      </pc:sldChg>
    </pc:docChg>
  </pc:docChgLst>
  <pc:docChgLst>
    <pc:chgData name="Ory Li Pi Shan" userId="S::ory.lipishan@ucalgary.ca::2de6d3f1-a606-4bf4-adda-033b91d825fd" providerId="AD" clId="Web-{28275EC1-A4C5-4365-B16F-8C92BBC29EBD}"/>
    <pc:docChg chg="modSld">
      <pc:chgData name="Ory Li Pi Shan" userId="S::ory.lipishan@ucalgary.ca::2de6d3f1-a606-4bf4-adda-033b91d825fd" providerId="AD" clId="Web-{28275EC1-A4C5-4365-B16F-8C92BBC29EBD}" dt="2020-07-08T22:54:04.448" v="14"/>
      <pc:docMkLst>
        <pc:docMk/>
      </pc:docMkLst>
      <pc:sldChg chg="modNotes">
        <pc:chgData name="Ory Li Pi Shan" userId="S::ory.lipishan@ucalgary.ca::2de6d3f1-a606-4bf4-adda-033b91d825fd" providerId="AD" clId="Web-{28275EC1-A4C5-4365-B16F-8C92BBC29EBD}" dt="2020-07-08T22:54:04.448" v="14"/>
        <pc:sldMkLst>
          <pc:docMk/>
          <pc:sldMk cId="1049020280" sldId="313"/>
        </pc:sldMkLst>
      </pc:sldChg>
    </pc:docChg>
  </pc:docChgLst>
  <pc:docChgLst>
    <pc:chgData name="Cara Au" userId="S::cara.au@ucalgary.ca::a26aac3e-7cbe-4917-a978-4979b3401845" providerId="AD" clId="Web-{594A6183-2AA9-D9E5-381A-3BF1816A7278}"/>
    <pc:docChg chg="modSld">
      <pc:chgData name="Cara Au" userId="S::cara.au@ucalgary.ca::a26aac3e-7cbe-4917-a978-4979b3401845" providerId="AD" clId="Web-{594A6183-2AA9-D9E5-381A-3BF1816A7278}" dt="2020-07-08T21:12:05.317" v="0"/>
      <pc:docMkLst>
        <pc:docMk/>
      </pc:docMkLst>
      <pc:sldChg chg="delSp">
        <pc:chgData name="Cara Au" userId="S::cara.au@ucalgary.ca::a26aac3e-7cbe-4917-a978-4979b3401845" providerId="AD" clId="Web-{594A6183-2AA9-D9E5-381A-3BF1816A7278}" dt="2020-07-08T21:12:05.317" v="0"/>
        <pc:sldMkLst>
          <pc:docMk/>
          <pc:sldMk cId="3392324338" sldId="314"/>
        </pc:sldMkLst>
        <pc:graphicFrameChg chg="del">
          <ac:chgData name="Cara Au" userId="S::cara.au@ucalgary.ca::a26aac3e-7cbe-4917-a978-4979b3401845" providerId="AD" clId="Web-{594A6183-2AA9-D9E5-381A-3BF1816A7278}" dt="2020-07-08T21:12:05.317" v="0"/>
          <ac:graphicFrameMkLst>
            <pc:docMk/>
            <pc:sldMk cId="3392324338" sldId="314"/>
            <ac:graphicFrameMk id="4" creationId="{0E9E89D0-2BC8-2F4D-BD4A-EE716BEA6B50}"/>
          </ac:graphicFrameMkLst>
        </pc:graphicFrameChg>
      </pc:sldChg>
    </pc:docChg>
  </pc:docChgLst>
  <pc:docChgLst>
    <pc:chgData name="Ory Li Pi Shan" userId="S::ory.lipishan@ucalgary.ca::2de6d3f1-a606-4bf4-adda-033b91d825fd" providerId="AD" clId="Web-{56C074A2-04C9-40F8-8E1D-040F321D9503}"/>
    <pc:docChg chg="modSld">
      <pc:chgData name="Ory Li Pi Shan" userId="S::ory.lipishan@ucalgary.ca::2de6d3f1-a606-4bf4-adda-033b91d825fd" providerId="AD" clId="Web-{56C074A2-04C9-40F8-8E1D-040F321D9503}" dt="2020-07-09T19:41:32.248" v="11"/>
      <pc:docMkLst>
        <pc:docMk/>
      </pc:docMkLst>
      <pc:sldChg chg="modNotes">
        <pc:chgData name="Ory Li Pi Shan" userId="S::ory.lipishan@ucalgary.ca::2de6d3f1-a606-4bf4-adda-033b91d825fd" providerId="AD" clId="Web-{56C074A2-04C9-40F8-8E1D-040F321D9503}" dt="2020-07-09T19:41:32.248" v="11"/>
        <pc:sldMkLst>
          <pc:docMk/>
          <pc:sldMk cId="1199898394" sldId="310"/>
        </pc:sldMkLst>
      </pc:sldChg>
      <pc:sldChg chg="modNotes">
        <pc:chgData name="Ory Li Pi Shan" userId="S::ory.lipishan@ucalgary.ca::2de6d3f1-a606-4bf4-adda-033b91d825fd" providerId="AD" clId="Web-{56C074A2-04C9-40F8-8E1D-040F321D9503}" dt="2020-07-09T19:41:07.248" v="4"/>
        <pc:sldMkLst>
          <pc:docMk/>
          <pc:sldMk cId="1049020280" sldId="313"/>
        </pc:sldMkLst>
      </pc:sldChg>
    </pc:docChg>
  </pc:docChgLst>
  <pc:docChgLst>
    <pc:chgData name="Elisa Poon" userId="S::elisabeth.poon@ucalgary.ca::ccd55d96-d93e-4234-b6bd-73a6960e4b26" providerId="AD" clId="Web-{A15BE652-713B-4A72-A3F0-7D9396FC8D92}"/>
    <pc:docChg chg="modSld">
      <pc:chgData name="Elisa Poon" userId="S::elisabeth.poon@ucalgary.ca::ccd55d96-d93e-4234-b6bd-73a6960e4b26" providerId="AD" clId="Web-{A15BE652-713B-4A72-A3F0-7D9396FC8D92}" dt="2020-06-30T18:52:24.182" v="106" actId="20577"/>
      <pc:docMkLst>
        <pc:docMk/>
      </pc:docMkLst>
      <pc:sldChg chg="modSp">
        <pc:chgData name="Elisa Poon" userId="S::elisabeth.poon@ucalgary.ca::ccd55d96-d93e-4234-b6bd-73a6960e4b26" providerId="AD" clId="Web-{A15BE652-713B-4A72-A3F0-7D9396FC8D92}" dt="2020-06-30T18:51:56.666" v="104" actId="20577"/>
        <pc:sldMkLst>
          <pc:docMk/>
          <pc:sldMk cId="757596375" sldId="308"/>
        </pc:sldMkLst>
        <pc:spChg chg="mod">
          <ac:chgData name="Elisa Poon" userId="S::elisabeth.poon@ucalgary.ca::ccd55d96-d93e-4234-b6bd-73a6960e4b26" providerId="AD" clId="Web-{A15BE652-713B-4A72-A3F0-7D9396FC8D92}" dt="2020-06-30T18:51:56.666" v="104" actId="20577"/>
          <ac:spMkLst>
            <pc:docMk/>
            <pc:sldMk cId="757596375" sldId="308"/>
            <ac:spMk id="3" creationId="{C8B7D14B-B0F7-403C-87D8-E4E3990FB047}"/>
          </ac:spMkLst>
        </pc:spChg>
      </pc:sldChg>
      <pc:sldChg chg="modSp">
        <pc:chgData name="Elisa Poon" userId="S::elisabeth.poon@ucalgary.ca::ccd55d96-d93e-4234-b6bd-73a6960e4b26" providerId="AD" clId="Web-{A15BE652-713B-4A72-A3F0-7D9396FC8D92}" dt="2020-06-30T18:44:34.228" v="40" actId="20577"/>
        <pc:sldMkLst>
          <pc:docMk/>
          <pc:sldMk cId="4186253544" sldId="309"/>
        </pc:sldMkLst>
        <pc:spChg chg="mod">
          <ac:chgData name="Elisa Poon" userId="S::elisabeth.poon@ucalgary.ca::ccd55d96-d93e-4234-b6bd-73a6960e4b26" providerId="AD" clId="Web-{A15BE652-713B-4A72-A3F0-7D9396FC8D92}" dt="2020-06-30T18:44:34.228" v="40" actId="20577"/>
          <ac:spMkLst>
            <pc:docMk/>
            <pc:sldMk cId="4186253544" sldId="309"/>
            <ac:spMk id="3" creationId="{596EBD26-1C05-428E-B0A0-55762C579D93}"/>
          </ac:spMkLst>
        </pc:spChg>
      </pc:sldChg>
    </pc:docChg>
  </pc:docChgLst>
  <pc:docChgLst>
    <pc:chgData name="Ory Li Pi Shan" userId="S::ory.lipishan@ucalgary.ca::2de6d3f1-a606-4bf4-adda-033b91d825fd" providerId="AD" clId="Web-{5AD14CBF-42C8-4B38-864E-D050AF44F2BD}"/>
    <pc:docChg chg="modSld">
      <pc:chgData name="Ory Li Pi Shan" userId="S::ory.lipishan@ucalgary.ca::2de6d3f1-a606-4bf4-adda-033b91d825fd" providerId="AD" clId="Web-{5AD14CBF-42C8-4B38-864E-D050AF44F2BD}" dt="2020-07-08T22:42:41.996" v="53"/>
      <pc:docMkLst>
        <pc:docMk/>
      </pc:docMkLst>
      <pc:sldChg chg="modNotes">
        <pc:chgData name="Ory Li Pi Shan" userId="S::ory.lipishan@ucalgary.ca::2de6d3f1-a606-4bf4-adda-033b91d825fd" providerId="AD" clId="Web-{5AD14CBF-42C8-4B38-864E-D050AF44F2BD}" dt="2020-07-08T22:42:41.996" v="53"/>
        <pc:sldMkLst>
          <pc:docMk/>
          <pc:sldMk cId="1199898394" sldId="310"/>
        </pc:sldMkLst>
      </pc:sldChg>
      <pc:sldChg chg="modNotes">
        <pc:chgData name="Ory Li Pi Shan" userId="S::ory.lipishan@ucalgary.ca::2de6d3f1-a606-4bf4-adda-033b91d825fd" providerId="AD" clId="Web-{5AD14CBF-42C8-4B38-864E-D050AF44F2BD}" dt="2020-07-08T22:41:44.636" v="24"/>
        <pc:sldMkLst>
          <pc:docMk/>
          <pc:sldMk cId="1049020280" sldId="313"/>
        </pc:sldMkLst>
      </pc:sldChg>
    </pc:docChg>
  </pc:docChgLst>
  <pc:docChgLst>
    <pc:chgData name="Elisa Poon" userId="S::elisabeth.poon@ucalgary.ca::ccd55d96-d93e-4234-b6bd-73a6960e4b26" providerId="AD" clId="Web-{0EEED34B-4798-4776-9426-173D0655A1A1}"/>
    <pc:docChg chg="modSld">
      <pc:chgData name="Elisa Poon" userId="S::elisabeth.poon@ucalgary.ca::ccd55d96-d93e-4234-b6bd-73a6960e4b26" providerId="AD" clId="Web-{0EEED34B-4798-4776-9426-173D0655A1A1}" dt="2020-07-13T21:04:17.455" v="2" actId="20577"/>
      <pc:docMkLst>
        <pc:docMk/>
      </pc:docMkLst>
      <pc:sldChg chg="modSp">
        <pc:chgData name="Elisa Poon" userId="S::elisabeth.poon@ucalgary.ca::ccd55d96-d93e-4234-b6bd-73a6960e4b26" providerId="AD" clId="Web-{0EEED34B-4798-4776-9426-173D0655A1A1}" dt="2020-07-13T21:04:12.392" v="0" actId="20577"/>
        <pc:sldMkLst>
          <pc:docMk/>
          <pc:sldMk cId="2848737425" sldId="317"/>
        </pc:sldMkLst>
        <pc:spChg chg="mod">
          <ac:chgData name="Elisa Poon" userId="S::elisabeth.poon@ucalgary.ca::ccd55d96-d93e-4234-b6bd-73a6960e4b26" providerId="AD" clId="Web-{0EEED34B-4798-4776-9426-173D0655A1A1}" dt="2020-07-13T21:04:12.392" v="0" actId="20577"/>
          <ac:spMkLst>
            <pc:docMk/>
            <pc:sldMk cId="2848737425" sldId="317"/>
            <ac:spMk id="2" creationId="{FB6D0AB6-5BDE-4DE4-813C-82060AAD3DE4}"/>
          </ac:spMkLst>
        </pc:spChg>
      </pc:sldChg>
    </pc:docChg>
  </pc:docChgLst>
  <pc:docChgLst>
    <pc:chgData name="Mohammad Idris Alemi" userId="S::mialemi@ucalgary.ca::eea768c3-d095-4847-ae28-f8a6759099ab" providerId="AD" clId="Web-{8B312B43-7A52-4E4A-8801-7D0F89C1746D}"/>
    <pc:docChg chg="modSld">
      <pc:chgData name="Mohammad Idris Alemi" userId="S::mialemi@ucalgary.ca::eea768c3-d095-4847-ae28-f8a6759099ab" providerId="AD" clId="Web-{8B312B43-7A52-4E4A-8801-7D0F89C1746D}" dt="2020-07-08T23:14:10.359" v="1" actId="1076"/>
      <pc:docMkLst>
        <pc:docMk/>
      </pc:docMkLst>
      <pc:sldChg chg="modSp">
        <pc:chgData name="Mohammad Idris Alemi" userId="S::mialemi@ucalgary.ca::eea768c3-d095-4847-ae28-f8a6759099ab" providerId="AD" clId="Web-{8B312B43-7A52-4E4A-8801-7D0F89C1746D}" dt="2020-07-08T23:14:10.359" v="1" actId="1076"/>
        <pc:sldMkLst>
          <pc:docMk/>
          <pc:sldMk cId="3774980380" sldId="325"/>
        </pc:sldMkLst>
        <pc:graphicFrameChg chg="mod">
          <ac:chgData name="Mohammad Idris Alemi" userId="S::mialemi@ucalgary.ca::eea768c3-d095-4847-ae28-f8a6759099ab" providerId="AD" clId="Web-{8B312B43-7A52-4E4A-8801-7D0F89C1746D}" dt="2020-07-08T23:14:10.359" v="1" actId="1076"/>
          <ac:graphicFrameMkLst>
            <pc:docMk/>
            <pc:sldMk cId="3774980380" sldId="325"/>
            <ac:graphicFrameMk id="11" creationId="{792A5D46-6DF7-42CE-B506-94A0DDBCFFB6}"/>
          </ac:graphicFrameMkLst>
        </pc:graphicFrameChg>
      </pc:sldChg>
    </pc:docChg>
  </pc:docChgLst>
  <pc:docChgLst>
    <pc:chgData name="Ory Li Pi Shan" userId="S::ory.lipishan@ucalgary.ca::2de6d3f1-a606-4bf4-adda-033b91d825fd" providerId="AD" clId="Web-{69FBF854-1193-49DB-89FB-23DE18B86C82}"/>
    <pc:docChg chg="modSld">
      <pc:chgData name="Ory Li Pi Shan" userId="S::ory.lipishan@ucalgary.ca::2de6d3f1-a606-4bf4-adda-033b91d825fd" providerId="AD" clId="Web-{69FBF854-1193-49DB-89FB-23DE18B86C82}" dt="2020-06-24T19:46:28.876" v="443" actId="20577"/>
      <pc:docMkLst>
        <pc:docMk/>
      </pc:docMkLst>
      <pc:sldChg chg="modSp">
        <pc:chgData name="Ory Li Pi Shan" userId="S::ory.lipishan@ucalgary.ca::2de6d3f1-a606-4bf4-adda-033b91d825fd" providerId="AD" clId="Web-{69FBF854-1193-49DB-89FB-23DE18B86C82}" dt="2020-06-24T19:46:28.876" v="442" actId="20577"/>
        <pc:sldMkLst>
          <pc:docMk/>
          <pc:sldMk cId="3447273426" sldId="307"/>
        </pc:sldMkLst>
        <pc:spChg chg="mod">
          <ac:chgData name="Ory Li Pi Shan" userId="S::ory.lipishan@ucalgary.ca::2de6d3f1-a606-4bf4-adda-033b91d825fd" providerId="AD" clId="Web-{69FBF854-1193-49DB-89FB-23DE18B86C82}" dt="2020-06-24T19:46:28.876" v="442" actId="20577"/>
          <ac:spMkLst>
            <pc:docMk/>
            <pc:sldMk cId="3447273426" sldId="307"/>
            <ac:spMk id="3" creationId="{D5B2B92D-11A8-4343-9545-89C72C53985E}"/>
          </ac:spMkLst>
        </pc:spChg>
      </pc:sldChg>
    </pc:docChg>
  </pc:docChgLst>
  <pc:docChgLst>
    <pc:chgData name="Jayden Wickman" userId="f7459a4a-7c92-40f5-9305-4e01a94117e9" providerId="ADAL" clId="{0BB89303-DAE7-4F1F-B711-53DDC9777AE5}"/>
    <pc:docChg chg="undo custSel addSld delSld modSld modSection">
      <pc:chgData name="Jayden Wickman" userId="f7459a4a-7c92-40f5-9305-4e01a94117e9" providerId="ADAL" clId="{0BB89303-DAE7-4F1F-B711-53DDC9777AE5}" dt="2020-07-13T20:49:22.791" v="3012" actId="20577"/>
      <pc:docMkLst>
        <pc:docMk/>
      </pc:docMkLst>
      <pc:sldChg chg="modNotesTx">
        <pc:chgData name="Jayden Wickman" userId="f7459a4a-7c92-40f5-9305-4e01a94117e9" providerId="ADAL" clId="{0BB89303-DAE7-4F1F-B711-53DDC9777AE5}" dt="2020-07-09T20:11:21.843" v="2841" actId="20577"/>
        <pc:sldMkLst>
          <pc:docMk/>
          <pc:sldMk cId="1257270061" sldId="312"/>
        </pc:sldMkLst>
      </pc:sldChg>
      <pc:sldChg chg="addSp modSp add del mod modNotesTx">
        <pc:chgData name="Jayden Wickman" userId="f7459a4a-7c92-40f5-9305-4e01a94117e9" providerId="ADAL" clId="{0BB89303-DAE7-4F1F-B711-53DDC9777AE5}" dt="2020-07-13T20:49:22.791" v="3012" actId="20577"/>
        <pc:sldMkLst>
          <pc:docMk/>
          <pc:sldMk cId="2666630179" sldId="319"/>
        </pc:sldMkLst>
        <pc:graphicFrameChg chg="add mod">
          <ac:chgData name="Jayden Wickman" userId="f7459a4a-7c92-40f5-9305-4e01a94117e9" providerId="ADAL" clId="{0BB89303-DAE7-4F1F-B711-53DDC9777AE5}" dt="2020-07-13T20:49:22.791" v="3012" actId="20577"/>
          <ac:graphicFrameMkLst>
            <pc:docMk/>
            <pc:sldMk cId="2666630179" sldId="319"/>
            <ac:graphicFrameMk id="7" creationId="{E4F149DD-1336-4F86-A3FD-D0898D992610}"/>
          </ac:graphicFrameMkLst>
        </pc:graphicFrameChg>
        <pc:graphicFrameChg chg="modGraphic">
          <ac:chgData name="Jayden Wickman" userId="f7459a4a-7c92-40f5-9305-4e01a94117e9" providerId="ADAL" clId="{0BB89303-DAE7-4F1F-B711-53DDC9777AE5}" dt="2020-07-09T19:44:22.198" v="1268" actId="20577"/>
          <ac:graphicFrameMkLst>
            <pc:docMk/>
            <pc:sldMk cId="2666630179" sldId="319"/>
            <ac:graphicFrameMk id="15" creationId="{4837CB0E-69FB-4EBE-BEBA-3106D5D1ECCD}"/>
          </ac:graphicFrameMkLst>
        </pc:graphicFrameChg>
      </pc:sldChg>
      <pc:sldChg chg="addSp delSp modSp add del mod modNotesTx">
        <pc:chgData name="Jayden Wickman" userId="f7459a4a-7c92-40f5-9305-4e01a94117e9" providerId="ADAL" clId="{0BB89303-DAE7-4F1F-B711-53DDC9777AE5}" dt="2020-07-13T20:44:44.495" v="2921" actId="20577"/>
        <pc:sldMkLst>
          <pc:docMk/>
          <pc:sldMk cId="3774980380" sldId="325"/>
        </pc:sldMkLst>
        <pc:spChg chg="mod">
          <ac:chgData name="Jayden Wickman" userId="f7459a4a-7c92-40f5-9305-4e01a94117e9" providerId="ADAL" clId="{0BB89303-DAE7-4F1F-B711-53DDC9777AE5}" dt="2020-07-08T16:06:29.103" v="422" actId="255"/>
          <ac:spMkLst>
            <pc:docMk/>
            <pc:sldMk cId="3774980380" sldId="325"/>
            <ac:spMk id="4" creationId="{A551ED8E-D728-41D7-916C-0CC24D9C7B60}"/>
          </ac:spMkLst>
        </pc:spChg>
        <pc:spChg chg="mod">
          <ac:chgData name="Jayden Wickman" userId="f7459a4a-7c92-40f5-9305-4e01a94117e9" providerId="ADAL" clId="{0BB89303-DAE7-4F1F-B711-53DDC9777AE5}" dt="2020-07-08T16:06:41.957" v="423" actId="255"/>
          <ac:spMkLst>
            <pc:docMk/>
            <pc:sldMk cId="3774980380" sldId="325"/>
            <ac:spMk id="7" creationId="{3F2CCA12-E7AF-4A68-92D0-4BBFFFF79556}"/>
          </ac:spMkLst>
        </pc:spChg>
        <pc:spChg chg="add del mod">
          <ac:chgData name="Jayden Wickman" userId="f7459a4a-7c92-40f5-9305-4e01a94117e9" providerId="ADAL" clId="{0BB89303-DAE7-4F1F-B711-53DDC9777AE5}" dt="2020-07-08T15:59:03.677" v="70" actId="478"/>
          <ac:spMkLst>
            <pc:docMk/>
            <pc:sldMk cId="3774980380" sldId="325"/>
            <ac:spMk id="8" creationId="{92B8EC18-ED2B-4612-AE6C-5B253A70B469}"/>
          </ac:spMkLst>
        </pc:spChg>
        <pc:graphicFrameChg chg="add mod">
          <ac:chgData name="Jayden Wickman" userId="f7459a4a-7c92-40f5-9305-4e01a94117e9" providerId="ADAL" clId="{0BB89303-DAE7-4F1F-B711-53DDC9777AE5}" dt="2020-07-13T20:42:51.763" v="2897" actId="20577"/>
          <ac:graphicFrameMkLst>
            <pc:docMk/>
            <pc:sldMk cId="3774980380" sldId="325"/>
            <ac:graphicFrameMk id="9" creationId="{CEEFB4A6-91B5-4DD5-809F-C6B629A9C0A4}"/>
          </ac:graphicFrameMkLst>
        </pc:graphicFrameChg>
        <pc:graphicFrameChg chg="add del mod">
          <ac:chgData name="Jayden Wickman" userId="f7459a4a-7c92-40f5-9305-4e01a94117e9" providerId="ADAL" clId="{0BB89303-DAE7-4F1F-B711-53DDC9777AE5}" dt="2020-07-08T16:03:19.917" v="282" actId="478"/>
          <ac:graphicFrameMkLst>
            <pc:docMk/>
            <pc:sldMk cId="3774980380" sldId="325"/>
            <ac:graphicFrameMk id="10" creationId="{E4F149DD-1336-4F86-A3FD-D0898D992610}"/>
          </ac:graphicFrameMkLst>
        </pc:graphicFrameChg>
        <pc:graphicFrameChg chg="add mod">
          <ac:chgData name="Jayden Wickman" userId="f7459a4a-7c92-40f5-9305-4e01a94117e9" providerId="ADAL" clId="{0BB89303-DAE7-4F1F-B711-53DDC9777AE5}" dt="2020-07-13T20:44:44.495" v="2921" actId="20577"/>
          <ac:graphicFrameMkLst>
            <pc:docMk/>
            <pc:sldMk cId="3774980380" sldId="325"/>
            <ac:graphicFrameMk id="11" creationId="{792A5D46-6DF7-42CE-B506-94A0DDBCFFB6}"/>
          </ac:graphicFrameMkLst>
        </pc:graphicFrameChg>
        <pc:picChg chg="del">
          <ac:chgData name="Jayden Wickman" userId="f7459a4a-7c92-40f5-9305-4e01a94117e9" providerId="ADAL" clId="{0BB89303-DAE7-4F1F-B711-53DDC9777AE5}" dt="2020-07-08T15:58:55.070" v="67" actId="478"/>
          <ac:picMkLst>
            <pc:docMk/>
            <pc:sldMk cId="3774980380" sldId="325"/>
            <ac:picMk id="3" creationId="{6E7B9574-A530-4BB8-8FF6-586CCC1A0A06}"/>
          </ac:picMkLst>
        </pc:picChg>
        <pc:picChg chg="del">
          <ac:chgData name="Jayden Wickman" userId="f7459a4a-7c92-40f5-9305-4e01a94117e9" providerId="ADAL" clId="{0BB89303-DAE7-4F1F-B711-53DDC9777AE5}" dt="2020-07-08T16:00:21.167" v="180" actId="478"/>
          <ac:picMkLst>
            <pc:docMk/>
            <pc:sldMk cId="3774980380" sldId="325"/>
            <ac:picMk id="5" creationId="{11BFF626-E8A7-4A27-B957-BC50C8BFD22E}"/>
          </ac:picMkLst>
        </pc:picChg>
      </pc:sldChg>
    </pc:docChg>
  </pc:docChgLst>
  <pc:docChgLst>
    <pc:chgData name="Mohammad Idris Alemi" userId="eea768c3-d095-4847-ae28-f8a6759099ab" providerId="ADAL" clId="{AAF20781-2994-4D43-9E25-5098E2E7EC55}"/>
    <pc:docChg chg="undo custSel mod addSld delSld modSld sldOrd delSection modSection">
      <pc:chgData name="Mohammad Idris Alemi" userId="eea768c3-d095-4847-ae28-f8a6759099ab" providerId="ADAL" clId="{AAF20781-2994-4D43-9E25-5098E2E7EC55}" dt="2020-07-09T22:10:45.830" v="10258" actId="20577"/>
      <pc:docMkLst>
        <pc:docMk/>
      </pc:docMkLst>
      <pc:sldChg chg="delSp modSp">
        <pc:chgData name="Mohammad Idris Alemi" userId="eea768c3-d095-4847-ae28-f8a6759099ab" providerId="ADAL" clId="{AAF20781-2994-4D43-9E25-5098E2E7EC55}" dt="2020-07-08T21:25:58.805" v="5402" actId="20577"/>
        <pc:sldMkLst>
          <pc:docMk/>
          <pc:sldMk cId="1314388486" sldId="256"/>
        </pc:sldMkLst>
        <pc:spChg chg="mod">
          <ac:chgData name="Mohammad Idris Alemi" userId="eea768c3-d095-4847-ae28-f8a6759099ab" providerId="ADAL" clId="{AAF20781-2994-4D43-9E25-5098E2E7EC55}" dt="2020-07-08T00:41:35.246" v="3761" actId="1076"/>
          <ac:spMkLst>
            <pc:docMk/>
            <pc:sldMk cId="1314388486" sldId="256"/>
            <ac:spMk id="2" creationId="{FE9A6CA9-521B-45DD-BD43-C10C2A47C8BF}"/>
          </ac:spMkLst>
        </pc:spChg>
        <pc:spChg chg="mod">
          <ac:chgData name="Mohammad Idris Alemi" userId="eea768c3-d095-4847-ae28-f8a6759099ab" providerId="ADAL" clId="{AAF20781-2994-4D43-9E25-5098E2E7EC55}" dt="2020-07-08T21:25:58.805" v="5402" actId="20577"/>
          <ac:spMkLst>
            <pc:docMk/>
            <pc:sldMk cId="1314388486" sldId="256"/>
            <ac:spMk id="7" creationId="{E2A43425-053C-4A67-9E1B-416596CC8033}"/>
          </ac:spMkLst>
        </pc:spChg>
        <pc:spChg chg="mod">
          <ac:chgData name="Mohammad Idris Alemi" userId="eea768c3-d095-4847-ae28-f8a6759099ab" providerId="ADAL" clId="{AAF20781-2994-4D43-9E25-5098E2E7EC55}" dt="2020-07-08T21:25:48.336" v="5399" actId="207"/>
          <ac:spMkLst>
            <pc:docMk/>
            <pc:sldMk cId="1314388486" sldId="256"/>
            <ac:spMk id="10" creationId="{B2F2CC7B-866B-49BA-AF59-6E64A261A76E}"/>
          </ac:spMkLst>
        </pc:spChg>
        <pc:picChg chg="del mod">
          <ac:chgData name="Mohammad Idris Alemi" userId="eea768c3-d095-4847-ae28-f8a6759099ab" providerId="ADAL" clId="{AAF20781-2994-4D43-9E25-5098E2E7EC55}" dt="2020-07-06T20:06:13.322" v="1550" actId="478"/>
          <ac:picMkLst>
            <pc:docMk/>
            <pc:sldMk cId="1314388486" sldId="256"/>
            <ac:picMk id="9" creationId="{A6CF9093-B6F0-4031-A063-3A3770789F6E}"/>
          </ac:picMkLst>
        </pc:picChg>
      </pc:sldChg>
      <pc:sldChg chg="modSp">
        <pc:chgData name="Mohammad Idris Alemi" userId="eea768c3-d095-4847-ae28-f8a6759099ab" providerId="ADAL" clId="{AAF20781-2994-4D43-9E25-5098E2E7EC55}" dt="2020-07-08T01:13:35.923" v="3980" actId="20577"/>
        <pc:sldMkLst>
          <pc:docMk/>
          <pc:sldMk cId="2007496227" sldId="258"/>
        </pc:sldMkLst>
        <pc:spChg chg="mod">
          <ac:chgData name="Mohammad Idris Alemi" userId="eea768c3-d095-4847-ae28-f8a6759099ab" providerId="ADAL" clId="{AAF20781-2994-4D43-9E25-5098E2E7EC55}" dt="2020-07-08T01:13:35.923" v="3980" actId="20577"/>
          <ac:spMkLst>
            <pc:docMk/>
            <pc:sldMk cId="2007496227" sldId="258"/>
            <ac:spMk id="10" creationId="{53D408DB-5FD4-4288-9CD2-4B93B56E931A}"/>
          </ac:spMkLst>
        </pc:spChg>
      </pc:sldChg>
      <pc:sldChg chg="modSp">
        <pc:chgData name="Mohammad Idris Alemi" userId="eea768c3-d095-4847-ae28-f8a6759099ab" providerId="ADAL" clId="{AAF20781-2994-4D43-9E25-5098E2E7EC55}" dt="2020-07-09T05:13:41.226" v="10163" actId="122"/>
        <pc:sldMkLst>
          <pc:docMk/>
          <pc:sldMk cId="3688307699" sldId="259"/>
        </pc:sldMkLst>
        <pc:spChg chg="mod">
          <ac:chgData name="Mohammad Idris Alemi" userId="eea768c3-d095-4847-ae28-f8a6759099ab" providerId="ADAL" clId="{AAF20781-2994-4D43-9E25-5098E2E7EC55}" dt="2020-07-09T05:13:41.226" v="10163" actId="122"/>
          <ac:spMkLst>
            <pc:docMk/>
            <pc:sldMk cId="3688307699" sldId="259"/>
            <ac:spMk id="2" creationId="{35537FF4-45FA-49B4-8031-46F41BB4D261}"/>
          </ac:spMkLst>
        </pc:spChg>
        <pc:spChg chg="mod">
          <ac:chgData name="Mohammad Idris Alemi" userId="eea768c3-d095-4847-ae28-f8a6759099ab" providerId="ADAL" clId="{AAF20781-2994-4D43-9E25-5098E2E7EC55}" dt="2020-07-08T21:12:25.790" v="5262" actId="207"/>
          <ac:spMkLst>
            <pc:docMk/>
            <pc:sldMk cId="3688307699" sldId="259"/>
            <ac:spMk id="8" creationId="{290E2B29-2272-4ADF-A4F3-82439BD6F98C}"/>
          </ac:spMkLst>
        </pc:spChg>
      </pc:sldChg>
      <pc:sldChg chg="addSp delSp modSp mod setBg modNotesTx">
        <pc:chgData name="Mohammad Idris Alemi" userId="eea768c3-d095-4847-ae28-f8a6759099ab" providerId="ADAL" clId="{AAF20781-2994-4D43-9E25-5098E2E7EC55}" dt="2020-07-09T05:13:54.055" v="10168" actId="404"/>
        <pc:sldMkLst>
          <pc:docMk/>
          <pc:sldMk cId="2324028668" sldId="261"/>
        </pc:sldMkLst>
        <pc:spChg chg="mod">
          <ac:chgData name="Mohammad Idris Alemi" userId="eea768c3-d095-4847-ae28-f8a6759099ab" providerId="ADAL" clId="{AAF20781-2994-4D43-9E25-5098E2E7EC55}" dt="2020-07-09T05:13:54.055" v="10168" actId="404"/>
          <ac:spMkLst>
            <pc:docMk/>
            <pc:sldMk cId="2324028668" sldId="261"/>
            <ac:spMk id="2" creationId="{EDFBAB9C-8CCB-4155-AE1B-4B0D93299FD4}"/>
          </ac:spMkLst>
        </pc:spChg>
        <pc:spChg chg="add del mod">
          <ac:chgData name="Mohammad Idris Alemi" userId="eea768c3-d095-4847-ae28-f8a6759099ab" providerId="ADAL" clId="{AAF20781-2994-4D43-9E25-5098E2E7EC55}" dt="2020-07-06T21:32:19.922" v="2806"/>
          <ac:spMkLst>
            <pc:docMk/>
            <pc:sldMk cId="2324028668" sldId="261"/>
            <ac:spMk id="3" creationId="{46AB425C-CD3F-473A-8799-47F607DA1B24}"/>
          </ac:spMkLst>
        </pc:spChg>
        <pc:spChg chg="add del mod">
          <ac:chgData name="Mohammad Idris Alemi" userId="eea768c3-d095-4847-ae28-f8a6759099ab" providerId="ADAL" clId="{AAF20781-2994-4D43-9E25-5098E2E7EC55}" dt="2020-07-06T21:32:19.922" v="2806"/>
          <ac:spMkLst>
            <pc:docMk/>
            <pc:sldMk cId="2324028668" sldId="261"/>
            <ac:spMk id="5" creationId="{BC9B868D-A37F-4EBA-8A84-F07CB8032836}"/>
          </ac:spMkLst>
        </pc:spChg>
        <pc:spChg chg="add del mod">
          <ac:chgData name="Mohammad Idris Alemi" userId="eea768c3-d095-4847-ae28-f8a6759099ab" providerId="ADAL" clId="{AAF20781-2994-4D43-9E25-5098E2E7EC55}" dt="2020-07-06T21:32:23.039" v="2808"/>
          <ac:spMkLst>
            <pc:docMk/>
            <pc:sldMk cId="2324028668" sldId="261"/>
            <ac:spMk id="7" creationId="{010F4F7C-D7E0-4C92-8F46-679A6D1227CD}"/>
          </ac:spMkLst>
        </pc:spChg>
        <pc:spChg chg="add del mod">
          <ac:chgData name="Mohammad Idris Alemi" userId="eea768c3-d095-4847-ae28-f8a6759099ab" providerId="ADAL" clId="{AAF20781-2994-4D43-9E25-5098E2E7EC55}" dt="2020-07-06T21:32:23.039" v="2808"/>
          <ac:spMkLst>
            <pc:docMk/>
            <pc:sldMk cId="2324028668" sldId="261"/>
            <ac:spMk id="8" creationId="{9D71749F-B782-489D-8026-3FC1E467AC50}"/>
          </ac:spMkLst>
        </pc:spChg>
        <pc:spChg chg="add del mod">
          <ac:chgData name="Mohammad Idris Alemi" userId="eea768c3-d095-4847-ae28-f8a6759099ab" providerId="ADAL" clId="{AAF20781-2994-4D43-9E25-5098E2E7EC55}" dt="2020-07-06T21:33:22.333" v="2819" actId="11529"/>
          <ac:spMkLst>
            <pc:docMk/>
            <pc:sldMk cId="2324028668" sldId="261"/>
            <ac:spMk id="9" creationId="{96876AC8-8BDE-443C-A3E6-FA7F316C3C58}"/>
          </ac:spMkLst>
        </pc:spChg>
        <pc:spChg chg="add del mod">
          <ac:chgData name="Mohammad Idris Alemi" userId="eea768c3-d095-4847-ae28-f8a6759099ab" providerId="ADAL" clId="{AAF20781-2994-4D43-9E25-5098E2E7EC55}" dt="2020-07-06T21:33:19.778" v="2817" actId="11529"/>
          <ac:spMkLst>
            <pc:docMk/>
            <pc:sldMk cId="2324028668" sldId="261"/>
            <ac:spMk id="10" creationId="{781DE24F-06C1-468B-9FB2-722AEE530666}"/>
          </ac:spMkLst>
        </pc:spChg>
        <pc:spChg chg="add mod">
          <ac:chgData name="Mohammad Idris Alemi" userId="eea768c3-d095-4847-ae28-f8a6759099ab" providerId="ADAL" clId="{AAF20781-2994-4D43-9E25-5098E2E7EC55}" dt="2020-07-08T22:13:02.056" v="10107" actId="20577"/>
          <ac:spMkLst>
            <pc:docMk/>
            <pc:sldMk cId="2324028668" sldId="261"/>
            <ac:spMk id="11" creationId="{58B703EF-CE08-4D08-9D20-4E0AF0450047}"/>
          </ac:spMkLst>
        </pc:spChg>
        <pc:spChg chg="add del mod">
          <ac:chgData name="Mohammad Idris Alemi" userId="eea768c3-d095-4847-ae28-f8a6759099ab" providerId="ADAL" clId="{AAF20781-2994-4D43-9E25-5098E2E7EC55}" dt="2020-07-06T21:34:20.081" v="2825" actId="478"/>
          <ac:spMkLst>
            <pc:docMk/>
            <pc:sldMk cId="2324028668" sldId="261"/>
            <ac:spMk id="12" creationId="{FD36AA2D-05EA-489E-A473-85E04E3466F7}"/>
          </ac:spMkLst>
        </pc:spChg>
        <pc:spChg chg="add del mod">
          <ac:chgData name="Mohammad Idris Alemi" userId="eea768c3-d095-4847-ae28-f8a6759099ab" providerId="ADAL" clId="{AAF20781-2994-4D43-9E25-5098E2E7EC55}" dt="2020-07-06T21:39:15.134" v="3148" actId="478"/>
          <ac:spMkLst>
            <pc:docMk/>
            <pc:sldMk cId="2324028668" sldId="261"/>
            <ac:spMk id="13" creationId="{0EC8F542-EFFA-4876-9B45-F065E187986E}"/>
          </ac:spMkLst>
        </pc:spChg>
        <pc:spChg chg="add del">
          <ac:chgData name="Mohammad Idris Alemi" userId="eea768c3-d095-4847-ae28-f8a6759099ab" providerId="ADAL" clId="{AAF20781-2994-4D43-9E25-5098E2E7EC55}" dt="2020-07-06T21:40:24.780" v="3170" actId="26606"/>
          <ac:spMkLst>
            <pc:docMk/>
            <pc:sldMk cId="2324028668" sldId="261"/>
            <ac:spMk id="16" creationId="{E9AA9F65-94B8-41A5-A7FF-23D2CFB116BB}"/>
          </ac:spMkLst>
        </pc:spChg>
        <pc:spChg chg="add del">
          <ac:chgData name="Mohammad Idris Alemi" userId="eea768c3-d095-4847-ae28-f8a6759099ab" providerId="ADAL" clId="{AAF20781-2994-4D43-9E25-5098E2E7EC55}" dt="2020-07-06T21:40:24.780" v="3170" actId="26606"/>
          <ac:spMkLst>
            <pc:docMk/>
            <pc:sldMk cId="2324028668" sldId="261"/>
            <ac:spMk id="18" creationId="{7E8B0F8E-3F6C-4541-B9C1-774D80A08834}"/>
          </ac:spMkLst>
        </pc:spChg>
        <pc:spChg chg="add del">
          <ac:chgData name="Mohammad Idris Alemi" userId="eea768c3-d095-4847-ae28-f8a6759099ab" providerId="ADAL" clId="{AAF20781-2994-4D43-9E25-5098E2E7EC55}" dt="2020-07-06T21:40:24.780" v="3170" actId="26606"/>
          <ac:spMkLst>
            <pc:docMk/>
            <pc:sldMk cId="2324028668" sldId="261"/>
            <ac:spMk id="20" creationId="{7A45F5BC-32D1-41CD-B270-C46F18CA1ACC}"/>
          </ac:spMkLst>
        </pc:spChg>
        <pc:spChg chg="add del mod">
          <ac:chgData name="Mohammad Idris Alemi" userId="eea768c3-d095-4847-ae28-f8a6759099ab" providerId="ADAL" clId="{AAF20781-2994-4D43-9E25-5098E2E7EC55}" dt="2020-07-06T21:39:34.068" v="3155" actId="478"/>
          <ac:spMkLst>
            <pc:docMk/>
            <pc:sldMk cId="2324028668" sldId="261"/>
            <ac:spMk id="21" creationId="{FD2C6511-CB9E-4024-89BE-520577D1DC39}"/>
          </ac:spMkLst>
        </pc:spChg>
        <pc:spChg chg="add del">
          <ac:chgData name="Mohammad Idris Alemi" userId="eea768c3-d095-4847-ae28-f8a6759099ab" providerId="ADAL" clId="{AAF20781-2994-4D43-9E25-5098E2E7EC55}" dt="2020-07-06T21:40:24.780" v="3170" actId="26606"/>
          <ac:spMkLst>
            <pc:docMk/>
            <pc:sldMk cId="2324028668" sldId="261"/>
            <ac:spMk id="22" creationId="{5BB74D4E-F243-4A10-813D-500A14025392}"/>
          </ac:spMkLst>
        </pc:spChg>
        <pc:spChg chg="add del">
          <ac:chgData name="Mohammad Idris Alemi" userId="eea768c3-d095-4847-ae28-f8a6759099ab" providerId="ADAL" clId="{AAF20781-2994-4D43-9E25-5098E2E7EC55}" dt="2020-07-06T21:40:24.780" v="3170" actId="26606"/>
          <ac:spMkLst>
            <pc:docMk/>
            <pc:sldMk cId="2324028668" sldId="261"/>
            <ac:spMk id="24" creationId="{B373F125-DEF3-41D6-9918-AB21A2ACC37A}"/>
          </ac:spMkLst>
        </pc:spChg>
        <pc:spChg chg="add del">
          <ac:chgData name="Mohammad Idris Alemi" userId="eea768c3-d095-4847-ae28-f8a6759099ab" providerId="ADAL" clId="{AAF20781-2994-4D43-9E25-5098E2E7EC55}" dt="2020-07-06T21:40:24.780" v="3170" actId="26606"/>
          <ac:spMkLst>
            <pc:docMk/>
            <pc:sldMk cId="2324028668" sldId="261"/>
            <ac:spMk id="26" creationId="{71E9F226-EB6E-48C9-ADDA-636DE4BF4EBE}"/>
          </ac:spMkLst>
        </pc:spChg>
        <pc:spChg chg="add del">
          <ac:chgData name="Mohammad Idris Alemi" userId="eea768c3-d095-4847-ae28-f8a6759099ab" providerId="ADAL" clId="{AAF20781-2994-4D43-9E25-5098E2E7EC55}" dt="2020-07-06T21:40:20.410" v="3167" actId="26606"/>
          <ac:spMkLst>
            <pc:docMk/>
            <pc:sldMk cId="2324028668" sldId="261"/>
            <ac:spMk id="31" creationId="{E9AA9F65-94B8-41A5-A7FF-23D2CFB116BB}"/>
          </ac:spMkLst>
        </pc:spChg>
        <pc:spChg chg="add del">
          <ac:chgData name="Mohammad Idris Alemi" userId="eea768c3-d095-4847-ae28-f8a6759099ab" providerId="ADAL" clId="{AAF20781-2994-4D43-9E25-5098E2E7EC55}" dt="2020-07-06T21:40:20.410" v="3167" actId="26606"/>
          <ac:spMkLst>
            <pc:docMk/>
            <pc:sldMk cId="2324028668" sldId="261"/>
            <ac:spMk id="33" creationId="{7E8B0F8E-3F6C-4541-B9C1-774D80A08834}"/>
          </ac:spMkLst>
        </pc:spChg>
        <pc:spChg chg="add del">
          <ac:chgData name="Mohammad Idris Alemi" userId="eea768c3-d095-4847-ae28-f8a6759099ab" providerId="ADAL" clId="{AAF20781-2994-4D43-9E25-5098E2E7EC55}" dt="2020-07-06T21:40:20.410" v="3167" actId="26606"/>
          <ac:spMkLst>
            <pc:docMk/>
            <pc:sldMk cId="2324028668" sldId="261"/>
            <ac:spMk id="35" creationId="{7A45F5BC-32D1-41CD-B270-C46F18CA1ACC}"/>
          </ac:spMkLst>
        </pc:spChg>
        <pc:spChg chg="add del">
          <ac:chgData name="Mohammad Idris Alemi" userId="eea768c3-d095-4847-ae28-f8a6759099ab" providerId="ADAL" clId="{AAF20781-2994-4D43-9E25-5098E2E7EC55}" dt="2020-07-06T21:40:20.410" v="3167" actId="26606"/>
          <ac:spMkLst>
            <pc:docMk/>
            <pc:sldMk cId="2324028668" sldId="261"/>
            <ac:spMk id="37" creationId="{5BB74D4E-F243-4A10-813D-500A14025392}"/>
          </ac:spMkLst>
        </pc:spChg>
        <pc:spChg chg="add del">
          <ac:chgData name="Mohammad Idris Alemi" userId="eea768c3-d095-4847-ae28-f8a6759099ab" providerId="ADAL" clId="{AAF20781-2994-4D43-9E25-5098E2E7EC55}" dt="2020-07-06T21:40:20.410" v="3167" actId="26606"/>
          <ac:spMkLst>
            <pc:docMk/>
            <pc:sldMk cId="2324028668" sldId="261"/>
            <ac:spMk id="39" creationId="{1A59258C-AAC2-41CD-973C-7439B122A3FF}"/>
          </ac:spMkLst>
        </pc:spChg>
        <pc:spChg chg="add del">
          <ac:chgData name="Mohammad Idris Alemi" userId="eea768c3-d095-4847-ae28-f8a6759099ab" providerId="ADAL" clId="{AAF20781-2994-4D43-9E25-5098E2E7EC55}" dt="2020-07-06T21:40:20.410" v="3167" actId="26606"/>
          <ac:spMkLst>
            <pc:docMk/>
            <pc:sldMk cId="2324028668" sldId="261"/>
            <ac:spMk id="41" creationId="{54516B72-0116-42B2-82A2-B11218A36636}"/>
          </ac:spMkLst>
        </pc:spChg>
        <pc:spChg chg="add del">
          <ac:chgData name="Mohammad Idris Alemi" userId="eea768c3-d095-4847-ae28-f8a6759099ab" providerId="ADAL" clId="{AAF20781-2994-4D43-9E25-5098E2E7EC55}" dt="2020-07-06T21:40:20.410" v="3167" actId="26606"/>
          <ac:spMkLst>
            <pc:docMk/>
            <pc:sldMk cId="2324028668" sldId="261"/>
            <ac:spMk id="43" creationId="{7CDB507F-21B7-4C27-B0FC-D9C465C6DB44}"/>
          </ac:spMkLst>
        </pc:spChg>
        <pc:spChg chg="add del">
          <ac:chgData name="Mohammad Idris Alemi" userId="eea768c3-d095-4847-ae28-f8a6759099ab" providerId="ADAL" clId="{AAF20781-2994-4D43-9E25-5098E2E7EC55}" dt="2020-07-06T21:40:20.410" v="3167" actId="26606"/>
          <ac:spMkLst>
            <pc:docMk/>
            <pc:sldMk cId="2324028668" sldId="261"/>
            <ac:spMk id="45" creationId="{7AB1AE17-B7A3-4363-95CD-25441E2FF1F3}"/>
          </ac:spMkLst>
        </pc:spChg>
        <pc:spChg chg="add del">
          <ac:chgData name="Mohammad Idris Alemi" userId="eea768c3-d095-4847-ae28-f8a6759099ab" providerId="ADAL" clId="{AAF20781-2994-4D43-9E25-5098E2E7EC55}" dt="2020-07-06T21:40:24.780" v="3169" actId="26606"/>
          <ac:spMkLst>
            <pc:docMk/>
            <pc:sldMk cId="2324028668" sldId="261"/>
            <ac:spMk id="47" creationId="{7BC7EA7B-802E-41F4-8926-C4475287AA31}"/>
          </ac:spMkLst>
        </pc:spChg>
        <pc:spChg chg="add del">
          <ac:chgData name="Mohammad Idris Alemi" userId="eea768c3-d095-4847-ae28-f8a6759099ab" providerId="ADAL" clId="{AAF20781-2994-4D43-9E25-5098E2E7EC55}" dt="2020-07-06T21:40:24.780" v="3169" actId="26606"/>
          <ac:spMkLst>
            <pc:docMk/>
            <pc:sldMk cId="2324028668" sldId="261"/>
            <ac:spMk id="48" creationId="{E9AA9F65-94B8-41A5-A7FF-23D2CFB116BB}"/>
          </ac:spMkLst>
        </pc:spChg>
        <pc:spChg chg="add del">
          <ac:chgData name="Mohammad Idris Alemi" userId="eea768c3-d095-4847-ae28-f8a6759099ab" providerId="ADAL" clId="{AAF20781-2994-4D43-9E25-5098E2E7EC55}" dt="2020-07-06T21:40:24.780" v="3169" actId="26606"/>
          <ac:spMkLst>
            <pc:docMk/>
            <pc:sldMk cId="2324028668" sldId="261"/>
            <ac:spMk id="49" creationId="{7E8B0F8E-3F6C-4541-B9C1-774D80A08834}"/>
          </ac:spMkLst>
        </pc:spChg>
        <pc:spChg chg="add del">
          <ac:chgData name="Mohammad Idris Alemi" userId="eea768c3-d095-4847-ae28-f8a6759099ab" providerId="ADAL" clId="{AAF20781-2994-4D43-9E25-5098E2E7EC55}" dt="2020-07-06T21:40:24.780" v="3169" actId="26606"/>
          <ac:spMkLst>
            <pc:docMk/>
            <pc:sldMk cId="2324028668" sldId="261"/>
            <ac:spMk id="50" creationId="{7A45F5BC-32D1-41CD-B270-C46F18CA1ACC}"/>
          </ac:spMkLst>
        </pc:spChg>
        <pc:spChg chg="add del">
          <ac:chgData name="Mohammad Idris Alemi" userId="eea768c3-d095-4847-ae28-f8a6759099ab" providerId="ADAL" clId="{AAF20781-2994-4D43-9E25-5098E2E7EC55}" dt="2020-07-06T21:40:24.780" v="3169" actId="26606"/>
          <ac:spMkLst>
            <pc:docMk/>
            <pc:sldMk cId="2324028668" sldId="261"/>
            <ac:spMk id="51" creationId="{5BB74D4E-F243-4A10-813D-500A14025392}"/>
          </ac:spMkLst>
        </pc:spChg>
        <pc:spChg chg="add del">
          <ac:chgData name="Mohammad Idris Alemi" userId="eea768c3-d095-4847-ae28-f8a6759099ab" providerId="ADAL" clId="{AAF20781-2994-4D43-9E25-5098E2E7EC55}" dt="2020-07-06T21:40:24.780" v="3169" actId="26606"/>
          <ac:spMkLst>
            <pc:docMk/>
            <pc:sldMk cId="2324028668" sldId="261"/>
            <ac:spMk id="52" creationId="{F92989FB-1024-49B7-BDF1-B3CE27D48623}"/>
          </ac:spMkLst>
        </pc:spChg>
        <pc:spChg chg="add del">
          <ac:chgData name="Mohammad Idris Alemi" userId="eea768c3-d095-4847-ae28-f8a6759099ab" providerId="ADAL" clId="{AAF20781-2994-4D43-9E25-5098E2E7EC55}" dt="2020-07-06T21:40:24.780" v="3169" actId="26606"/>
          <ac:spMkLst>
            <pc:docMk/>
            <pc:sldMk cId="2324028668" sldId="261"/>
            <ac:spMk id="53" creationId="{DFEE959E-BF10-4204-9556-D1707088D445}"/>
          </ac:spMkLst>
        </pc:spChg>
        <pc:spChg chg="add del">
          <ac:chgData name="Mohammad Idris Alemi" userId="eea768c3-d095-4847-ae28-f8a6759099ab" providerId="ADAL" clId="{AAF20781-2994-4D43-9E25-5098E2E7EC55}" dt="2020-07-06T21:40:24.780" v="3169" actId="26606"/>
          <ac:spMkLst>
            <pc:docMk/>
            <pc:sldMk cId="2324028668" sldId="261"/>
            <ac:spMk id="54" creationId="{DDD17B6A-CB37-4005-9681-A20AFCDC7822}"/>
          </ac:spMkLst>
        </pc:spChg>
        <pc:spChg chg="add del">
          <ac:chgData name="Mohammad Idris Alemi" userId="eea768c3-d095-4847-ae28-f8a6759099ab" providerId="ADAL" clId="{AAF20781-2994-4D43-9E25-5098E2E7EC55}" dt="2020-07-06T21:40:24.780" v="3169" actId="26606"/>
          <ac:spMkLst>
            <pc:docMk/>
            <pc:sldMk cId="2324028668" sldId="261"/>
            <ac:spMk id="55" creationId="{3B7BBDE9-DAED-40B0-A640-503C918D1CE3}"/>
          </ac:spMkLst>
        </pc:spChg>
        <pc:spChg chg="add del">
          <ac:chgData name="Mohammad Idris Alemi" userId="eea768c3-d095-4847-ae28-f8a6759099ab" providerId="ADAL" clId="{AAF20781-2994-4D43-9E25-5098E2E7EC55}" dt="2020-07-06T21:40:36.576" v="3171" actId="26606"/>
          <ac:spMkLst>
            <pc:docMk/>
            <pc:sldMk cId="2324028668" sldId="261"/>
            <ac:spMk id="57" creationId="{E9AA9F65-94B8-41A5-A7FF-23D2CFB116BB}"/>
          </ac:spMkLst>
        </pc:spChg>
        <pc:spChg chg="add del">
          <ac:chgData name="Mohammad Idris Alemi" userId="eea768c3-d095-4847-ae28-f8a6759099ab" providerId="ADAL" clId="{AAF20781-2994-4D43-9E25-5098E2E7EC55}" dt="2020-07-06T21:40:36.576" v="3171" actId="26606"/>
          <ac:spMkLst>
            <pc:docMk/>
            <pc:sldMk cId="2324028668" sldId="261"/>
            <ac:spMk id="58" creationId="{7E8B0F8E-3F6C-4541-B9C1-774D80A08834}"/>
          </ac:spMkLst>
        </pc:spChg>
        <pc:spChg chg="add del">
          <ac:chgData name="Mohammad Idris Alemi" userId="eea768c3-d095-4847-ae28-f8a6759099ab" providerId="ADAL" clId="{AAF20781-2994-4D43-9E25-5098E2E7EC55}" dt="2020-07-06T21:40:36.576" v="3171" actId="26606"/>
          <ac:spMkLst>
            <pc:docMk/>
            <pc:sldMk cId="2324028668" sldId="261"/>
            <ac:spMk id="59" creationId="{7A45F5BC-32D1-41CD-B270-C46F18CA1ACC}"/>
          </ac:spMkLst>
        </pc:spChg>
        <pc:spChg chg="add del">
          <ac:chgData name="Mohammad Idris Alemi" userId="eea768c3-d095-4847-ae28-f8a6759099ab" providerId="ADAL" clId="{AAF20781-2994-4D43-9E25-5098E2E7EC55}" dt="2020-07-06T21:40:36.576" v="3171" actId="26606"/>
          <ac:spMkLst>
            <pc:docMk/>
            <pc:sldMk cId="2324028668" sldId="261"/>
            <ac:spMk id="60" creationId="{5BB74D4E-F243-4A10-813D-500A14025392}"/>
          </ac:spMkLst>
        </pc:spChg>
        <pc:spChg chg="add del">
          <ac:chgData name="Mohammad Idris Alemi" userId="eea768c3-d095-4847-ae28-f8a6759099ab" providerId="ADAL" clId="{AAF20781-2994-4D43-9E25-5098E2E7EC55}" dt="2020-07-06T21:40:36.576" v="3171" actId="26606"/>
          <ac:spMkLst>
            <pc:docMk/>
            <pc:sldMk cId="2324028668" sldId="261"/>
            <ac:spMk id="61" creationId="{B373F125-DEF3-41D6-9918-AB21A2ACC37A}"/>
          </ac:spMkLst>
        </pc:spChg>
        <pc:spChg chg="add del">
          <ac:chgData name="Mohammad Idris Alemi" userId="eea768c3-d095-4847-ae28-f8a6759099ab" providerId="ADAL" clId="{AAF20781-2994-4D43-9E25-5098E2E7EC55}" dt="2020-07-06T21:40:36.576" v="3171" actId="26606"/>
          <ac:spMkLst>
            <pc:docMk/>
            <pc:sldMk cId="2324028668" sldId="261"/>
            <ac:spMk id="62" creationId="{71E9F226-EB6E-48C9-ADDA-636DE4BF4EBE}"/>
          </ac:spMkLst>
        </pc:spChg>
        <pc:spChg chg="add del">
          <ac:chgData name="Mohammad Idris Alemi" userId="eea768c3-d095-4847-ae28-f8a6759099ab" providerId="ADAL" clId="{AAF20781-2994-4D43-9E25-5098E2E7EC55}" dt="2020-07-06T21:40:47.643" v="3172" actId="26606"/>
          <ac:spMkLst>
            <pc:docMk/>
            <pc:sldMk cId="2324028668" sldId="261"/>
            <ac:spMk id="67" creationId="{E9AA9F65-94B8-41A5-A7FF-23D2CFB116BB}"/>
          </ac:spMkLst>
        </pc:spChg>
        <pc:spChg chg="add del">
          <ac:chgData name="Mohammad Idris Alemi" userId="eea768c3-d095-4847-ae28-f8a6759099ab" providerId="ADAL" clId="{AAF20781-2994-4D43-9E25-5098E2E7EC55}" dt="2020-07-06T21:40:47.643" v="3172" actId="26606"/>
          <ac:spMkLst>
            <pc:docMk/>
            <pc:sldMk cId="2324028668" sldId="261"/>
            <ac:spMk id="69" creationId="{7E8B0F8E-3F6C-4541-B9C1-774D80A08834}"/>
          </ac:spMkLst>
        </pc:spChg>
        <pc:spChg chg="add del">
          <ac:chgData name="Mohammad Idris Alemi" userId="eea768c3-d095-4847-ae28-f8a6759099ab" providerId="ADAL" clId="{AAF20781-2994-4D43-9E25-5098E2E7EC55}" dt="2020-07-06T21:40:47.643" v="3172" actId="26606"/>
          <ac:spMkLst>
            <pc:docMk/>
            <pc:sldMk cId="2324028668" sldId="261"/>
            <ac:spMk id="71" creationId="{7A45F5BC-32D1-41CD-B270-C46F18CA1ACC}"/>
          </ac:spMkLst>
        </pc:spChg>
        <pc:spChg chg="add del">
          <ac:chgData name="Mohammad Idris Alemi" userId="eea768c3-d095-4847-ae28-f8a6759099ab" providerId="ADAL" clId="{AAF20781-2994-4D43-9E25-5098E2E7EC55}" dt="2020-07-06T21:40:47.643" v="3172" actId="26606"/>
          <ac:spMkLst>
            <pc:docMk/>
            <pc:sldMk cId="2324028668" sldId="261"/>
            <ac:spMk id="73" creationId="{5BB74D4E-F243-4A10-813D-500A14025392}"/>
          </ac:spMkLst>
        </pc:spChg>
        <pc:spChg chg="add del">
          <ac:chgData name="Mohammad Idris Alemi" userId="eea768c3-d095-4847-ae28-f8a6759099ab" providerId="ADAL" clId="{AAF20781-2994-4D43-9E25-5098E2E7EC55}" dt="2020-07-06T21:40:47.643" v="3172" actId="26606"/>
          <ac:spMkLst>
            <pc:docMk/>
            <pc:sldMk cId="2324028668" sldId="261"/>
            <ac:spMk id="75" creationId="{F92989FB-1024-49B7-BDF1-B3CE27D48623}"/>
          </ac:spMkLst>
        </pc:spChg>
        <pc:spChg chg="add del">
          <ac:chgData name="Mohammad Idris Alemi" userId="eea768c3-d095-4847-ae28-f8a6759099ab" providerId="ADAL" clId="{AAF20781-2994-4D43-9E25-5098E2E7EC55}" dt="2020-07-06T21:40:47.643" v="3172" actId="26606"/>
          <ac:spMkLst>
            <pc:docMk/>
            <pc:sldMk cId="2324028668" sldId="261"/>
            <ac:spMk id="77" creationId="{DFEE959E-BF10-4204-9556-D1707088D445}"/>
          </ac:spMkLst>
        </pc:spChg>
        <pc:spChg chg="add del">
          <ac:chgData name="Mohammad Idris Alemi" userId="eea768c3-d095-4847-ae28-f8a6759099ab" providerId="ADAL" clId="{AAF20781-2994-4D43-9E25-5098E2E7EC55}" dt="2020-07-06T21:40:47.643" v="3172" actId="26606"/>
          <ac:spMkLst>
            <pc:docMk/>
            <pc:sldMk cId="2324028668" sldId="261"/>
            <ac:spMk id="79" creationId="{DDD17B6A-CB37-4005-9681-A20AFCDC7822}"/>
          </ac:spMkLst>
        </pc:spChg>
        <pc:spChg chg="add del">
          <ac:chgData name="Mohammad Idris Alemi" userId="eea768c3-d095-4847-ae28-f8a6759099ab" providerId="ADAL" clId="{AAF20781-2994-4D43-9E25-5098E2E7EC55}" dt="2020-07-06T21:40:47.643" v="3172" actId="26606"/>
          <ac:spMkLst>
            <pc:docMk/>
            <pc:sldMk cId="2324028668" sldId="261"/>
            <ac:spMk id="81" creationId="{3B7BBDE9-DAED-40B0-A640-503C918D1CE3}"/>
          </ac:spMkLst>
        </pc:spChg>
        <pc:spChg chg="add del">
          <ac:chgData name="Mohammad Idris Alemi" userId="eea768c3-d095-4847-ae28-f8a6759099ab" providerId="ADAL" clId="{AAF20781-2994-4D43-9E25-5098E2E7EC55}" dt="2020-07-06T21:40:47.643" v="3172" actId="26606"/>
          <ac:spMkLst>
            <pc:docMk/>
            <pc:sldMk cId="2324028668" sldId="261"/>
            <ac:spMk id="83" creationId="{7BC7EA7B-802E-41F4-8926-C4475287AA31}"/>
          </ac:spMkLst>
        </pc:spChg>
        <pc:spChg chg="add del">
          <ac:chgData name="Mohammad Idris Alemi" userId="eea768c3-d095-4847-ae28-f8a6759099ab" providerId="ADAL" clId="{AAF20781-2994-4D43-9E25-5098E2E7EC55}" dt="2020-07-06T21:40:56.338" v="3173" actId="26606"/>
          <ac:spMkLst>
            <pc:docMk/>
            <pc:sldMk cId="2324028668" sldId="261"/>
            <ac:spMk id="88" creationId="{E9AA9F65-94B8-41A5-A7FF-23D2CFB116BB}"/>
          </ac:spMkLst>
        </pc:spChg>
        <pc:spChg chg="add del">
          <ac:chgData name="Mohammad Idris Alemi" userId="eea768c3-d095-4847-ae28-f8a6759099ab" providerId="ADAL" clId="{AAF20781-2994-4D43-9E25-5098E2E7EC55}" dt="2020-07-06T21:40:56.338" v="3173" actId="26606"/>
          <ac:spMkLst>
            <pc:docMk/>
            <pc:sldMk cId="2324028668" sldId="261"/>
            <ac:spMk id="90" creationId="{7E8B0F8E-3F6C-4541-B9C1-774D80A08834}"/>
          </ac:spMkLst>
        </pc:spChg>
        <pc:spChg chg="add del">
          <ac:chgData name="Mohammad Idris Alemi" userId="eea768c3-d095-4847-ae28-f8a6759099ab" providerId="ADAL" clId="{AAF20781-2994-4D43-9E25-5098E2E7EC55}" dt="2020-07-06T21:40:56.338" v="3173" actId="26606"/>
          <ac:spMkLst>
            <pc:docMk/>
            <pc:sldMk cId="2324028668" sldId="261"/>
            <ac:spMk id="92" creationId="{7A45F5BC-32D1-41CD-B270-C46F18CA1ACC}"/>
          </ac:spMkLst>
        </pc:spChg>
        <pc:spChg chg="add del">
          <ac:chgData name="Mohammad Idris Alemi" userId="eea768c3-d095-4847-ae28-f8a6759099ab" providerId="ADAL" clId="{AAF20781-2994-4D43-9E25-5098E2E7EC55}" dt="2020-07-06T21:40:56.338" v="3173" actId="26606"/>
          <ac:spMkLst>
            <pc:docMk/>
            <pc:sldMk cId="2324028668" sldId="261"/>
            <ac:spMk id="94" creationId="{5BB74D4E-F243-4A10-813D-500A14025392}"/>
          </ac:spMkLst>
        </pc:spChg>
        <pc:spChg chg="add del">
          <ac:chgData name="Mohammad Idris Alemi" userId="eea768c3-d095-4847-ae28-f8a6759099ab" providerId="ADAL" clId="{AAF20781-2994-4D43-9E25-5098E2E7EC55}" dt="2020-07-06T21:40:56.338" v="3173" actId="26606"/>
          <ac:spMkLst>
            <pc:docMk/>
            <pc:sldMk cId="2324028668" sldId="261"/>
            <ac:spMk id="96" creationId="{B373F125-DEF3-41D6-9918-AB21A2ACC37A}"/>
          </ac:spMkLst>
        </pc:spChg>
        <pc:spChg chg="add del">
          <ac:chgData name="Mohammad Idris Alemi" userId="eea768c3-d095-4847-ae28-f8a6759099ab" providerId="ADAL" clId="{AAF20781-2994-4D43-9E25-5098E2E7EC55}" dt="2020-07-06T21:40:56.338" v="3173" actId="26606"/>
          <ac:spMkLst>
            <pc:docMk/>
            <pc:sldMk cId="2324028668" sldId="261"/>
            <ac:spMk id="98" creationId="{71E9F226-EB6E-48C9-ADDA-636DE4BF4EBE}"/>
          </ac:spMkLst>
        </pc:spChg>
        <pc:spChg chg="add">
          <ac:chgData name="Mohammad Idris Alemi" userId="eea768c3-d095-4847-ae28-f8a6759099ab" providerId="ADAL" clId="{AAF20781-2994-4D43-9E25-5098E2E7EC55}" dt="2020-07-06T21:40:56.338" v="3173" actId="26606"/>
          <ac:spMkLst>
            <pc:docMk/>
            <pc:sldMk cId="2324028668" sldId="261"/>
            <ac:spMk id="103" creationId="{E9AA9F65-94B8-41A5-A7FF-23D2CFB116BB}"/>
          </ac:spMkLst>
        </pc:spChg>
        <pc:spChg chg="add">
          <ac:chgData name="Mohammad Idris Alemi" userId="eea768c3-d095-4847-ae28-f8a6759099ab" providerId="ADAL" clId="{AAF20781-2994-4D43-9E25-5098E2E7EC55}" dt="2020-07-06T21:40:56.338" v="3173" actId="26606"/>
          <ac:spMkLst>
            <pc:docMk/>
            <pc:sldMk cId="2324028668" sldId="261"/>
            <ac:spMk id="105" creationId="{7E8B0F8E-3F6C-4541-B9C1-774D80A08834}"/>
          </ac:spMkLst>
        </pc:spChg>
        <pc:spChg chg="add">
          <ac:chgData name="Mohammad Idris Alemi" userId="eea768c3-d095-4847-ae28-f8a6759099ab" providerId="ADAL" clId="{AAF20781-2994-4D43-9E25-5098E2E7EC55}" dt="2020-07-06T21:40:56.338" v="3173" actId="26606"/>
          <ac:spMkLst>
            <pc:docMk/>
            <pc:sldMk cId="2324028668" sldId="261"/>
            <ac:spMk id="107" creationId="{7A45F5BC-32D1-41CD-B270-C46F18CA1ACC}"/>
          </ac:spMkLst>
        </pc:spChg>
        <pc:spChg chg="add">
          <ac:chgData name="Mohammad Idris Alemi" userId="eea768c3-d095-4847-ae28-f8a6759099ab" providerId="ADAL" clId="{AAF20781-2994-4D43-9E25-5098E2E7EC55}" dt="2020-07-06T21:40:56.338" v="3173" actId="26606"/>
          <ac:spMkLst>
            <pc:docMk/>
            <pc:sldMk cId="2324028668" sldId="261"/>
            <ac:spMk id="109" creationId="{5BB74D4E-F243-4A10-813D-500A14025392}"/>
          </ac:spMkLst>
        </pc:spChg>
        <pc:spChg chg="add">
          <ac:chgData name="Mohammad Idris Alemi" userId="eea768c3-d095-4847-ae28-f8a6759099ab" providerId="ADAL" clId="{AAF20781-2994-4D43-9E25-5098E2E7EC55}" dt="2020-07-06T21:40:56.338" v="3173" actId="26606"/>
          <ac:spMkLst>
            <pc:docMk/>
            <pc:sldMk cId="2324028668" sldId="261"/>
            <ac:spMk id="111" creationId="{F92989FB-1024-49B7-BDF1-B3CE27D48623}"/>
          </ac:spMkLst>
        </pc:spChg>
        <pc:spChg chg="add">
          <ac:chgData name="Mohammad Idris Alemi" userId="eea768c3-d095-4847-ae28-f8a6759099ab" providerId="ADAL" clId="{AAF20781-2994-4D43-9E25-5098E2E7EC55}" dt="2020-07-06T21:40:56.338" v="3173" actId="26606"/>
          <ac:spMkLst>
            <pc:docMk/>
            <pc:sldMk cId="2324028668" sldId="261"/>
            <ac:spMk id="113" creationId="{DFEE959E-BF10-4204-9556-D1707088D445}"/>
          </ac:spMkLst>
        </pc:spChg>
        <pc:spChg chg="add">
          <ac:chgData name="Mohammad Idris Alemi" userId="eea768c3-d095-4847-ae28-f8a6759099ab" providerId="ADAL" clId="{AAF20781-2994-4D43-9E25-5098E2E7EC55}" dt="2020-07-06T21:40:56.338" v="3173" actId="26606"/>
          <ac:spMkLst>
            <pc:docMk/>
            <pc:sldMk cId="2324028668" sldId="261"/>
            <ac:spMk id="115" creationId="{DDD17B6A-CB37-4005-9681-A20AFCDC7822}"/>
          </ac:spMkLst>
        </pc:spChg>
        <pc:spChg chg="add">
          <ac:chgData name="Mohammad Idris Alemi" userId="eea768c3-d095-4847-ae28-f8a6759099ab" providerId="ADAL" clId="{AAF20781-2994-4D43-9E25-5098E2E7EC55}" dt="2020-07-06T21:40:56.338" v="3173" actId="26606"/>
          <ac:spMkLst>
            <pc:docMk/>
            <pc:sldMk cId="2324028668" sldId="261"/>
            <ac:spMk id="117" creationId="{3B7BBDE9-DAED-40B0-A640-503C918D1CE3}"/>
          </ac:spMkLst>
        </pc:spChg>
        <pc:spChg chg="add">
          <ac:chgData name="Mohammad Idris Alemi" userId="eea768c3-d095-4847-ae28-f8a6759099ab" providerId="ADAL" clId="{AAF20781-2994-4D43-9E25-5098E2E7EC55}" dt="2020-07-06T21:40:56.338" v="3173" actId="26606"/>
          <ac:spMkLst>
            <pc:docMk/>
            <pc:sldMk cId="2324028668" sldId="261"/>
            <ac:spMk id="119" creationId="{7BC7EA7B-802E-41F4-8926-C4475287AA31}"/>
          </ac:spMkLst>
        </pc:spChg>
        <pc:graphicFrameChg chg="add del mod">
          <ac:chgData name="Mohammad Idris Alemi" userId="eea768c3-d095-4847-ae28-f8a6759099ab" providerId="ADAL" clId="{AAF20781-2994-4D43-9E25-5098E2E7EC55}" dt="2020-07-06T21:33:55.323" v="2820" actId="11529"/>
          <ac:graphicFrameMkLst>
            <pc:docMk/>
            <pc:sldMk cId="2324028668" sldId="261"/>
            <ac:graphicFrameMk id="4" creationId="{6337CC53-C790-5E46-8460-D230BCD889BA}"/>
          </ac:graphicFrameMkLst>
        </pc:graphicFrameChg>
        <pc:graphicFrameChg chg="add del mod">
          <ac:chgData name="Mohammad Idris Alemi" userId="eea768c3-d095-4847-ae28-f8a6759099ab" providerId="ADAL" clId="{AAF20781-2994-4D43-9E25-5098E2E7EC55}" dt="2020-07-06T21:34:11.893" v="2824" actId="11529"/>
          <ac:graphicFrameMkLst>
            <pc:docMk/>
            <pc:sldMk cId="2324028668" sldId="261"/>
            <ac:graphicFrameMk id="6" creationId="{1DD5B758-E15A-3B41-837B-D9054D944FC9}"/>
          </ac:graphicFrameMkLst>
        </pc:graphicFrameChg>
      </pc:sldChg>
      <pc:sldChg chg="delSp">
        <pc:chgData name="Mohammad Idris Alemi" userId="eea768c3-d095-4847-ae28-f8a6759099ab" providerId="ADAL" clId="{AAF20781-2994-4D43-9E25-5098E2E7EC55}" dt="2020-07-09T15:50:02.987" v="10183" actId="478"/>
        <pc:sldMkLst>
          <pc:docMk/>
          <pc:sldMk cId="1540981592" sldId="288"/>
        </pc:sldMkLst>
        <pc:spChg chg="del">
          <ac:chgData name="Mohammad Idris Alemi" userId="eea768c3-d095-4847-ae28-f8a6759099ab" providerId="ADAL" clId="{AAF20781-2994-4D43-9E25-5098E2E7EC55}" dt="2020-07-09T15:50:02.987" v="10183" actId="478"/>
          <ac:spMkLst>
            <pc:docMk/>
            <pc:sldMk cId="1540981592" sldId="288"/>
            <ac:spMk id="6" creationId="{BB08C11B-F160-AB4D-AC2F-A925829F8558}"/>
          </ac:spMkLst>
        </pc:spChg>
      </pc:sldChg>
      <pc:sldChg chg="add modNotesTx">
        <pc:chgData name="Mohammad Idris Alemi" userId="eea768c3-d095-4847-ae28-f8a6759099ab" providerId="ADAL" clId="{AAF20781-2994-4D43-9E25-5098E2E7EC55}" dt="2020-07-09T18:18:31.175" v="10228" actId="20577"/>
        <pc:sldMkLst>
          <pc:docMk/>
          <pc:sldMk cId="3295690893" sldId="301"/>
        </pc:sldMkLst>
      </pc:sldChg>
      <pc:sldChg chg="modSp">
        <pc:chgData name="Mohammad Idris Alemi" userId="eea768c3-d095-4847-ae28-f8a6759099ab" providerId="ADAL" clId="{AAF20781-2994-4D43-9E25-5098E2E7EC55}" dt="2020-07-09T18:16:22.131" v="10188" actId="122"/>
        <pc:sldMkLst>
          <pc:docMk/>
          <pc:sldMk cId="619378549" sldId="303"/>
        </pc:sldMkLst>
        <pc:spChg chg="mod">
          <ac:chgData name="Mohammad Idris Alemi" userId="eea768c3-d095-4847-ae28-f8a6759099ab" providerId="ADAL" clId="{AAF20781-2994-4D43-9E25-5098E2E7EC55}" dt="2020-07-09T18:16:22.131" v="10188" actId="122"/>
          <ac:spMkLst>
            <pc:docMk/>
            <pc:sldMk cId="619378549" sldId="303"/>
            <ac:spMk id="2" creationId="{56D53C8A-56CE-AA45-9A5E-2B61C756BC46}"/>
          </ac:spMkLst>
        </pc:spChg>
      </pc:sldChg>
      <pc:sldChg chg="addSp delSp modSp mod modTransition modNotesTx">
        <pc:chgData name="Mohammad Idris Alemi" userId="eea768c3-d095-4847-ae28-f8a6759099ab" providerId="ADAL" clId="{AAF20781-2994-4D43-9E25-5098E2E7EC55}" dt="2020-07-09T05:14:13.481" v="10173" actId="403"/>
        <pc:sldMkLst>
          <pc:docMk/>
          <pc:sldMk cId="757596375" sldId="308"/>
        </pc:sldMkLst>
        <pc:spChg chg="mod">
          <ac:chgData name="Mohammad Idris Alemi" userId="eea768c3-d095-4847-ae28-f8a6759099ab" providerId="ADAL" clId="{AAF20781-2994-4D43-9E25-5098E2E7EC55}" dt="2020-07-09T05:14:13.481" v="10173" actId="403"/>
          <ac:spMkLst>
            <pc:docMk/>
            <pc:sldMk cId="757596375" sldId="308"/>
            <ac:spMk id="2" creationId="{78BACBD5-F307-48DC-BC50-022DB5B72290}"/>
          </ac:spMkLst>
        </pc:spChg>
        <pc:spChg chg="add del mod">
          <ac:chgData name="Mohammad Idris Alemi" userId="eea768c3-d095-4847-ae28-f8a6759099ab" providerId="ADAL" clId="{AAF20781-2994-4D43-9E25-5098E2E7EC55}" dt="2020-07-06T21:46:11.701" v="3240" actId="11529"/>
          <ac:spMkLst>
            <pc:docMk/>
            <pc:sldMk cId="757596375" sldId="308"/>
            <ac:spMk id="3" creationId="{A11594CE-8E07-440E-9EF0-AB9B73FF118F}"/>
          </ac:spMkLst>
        </pc:spChg>
        <pc:graphicFrameChg chg="add del mod">
          <ac:chgData name="Mohammad Idris Alemi" userId="eea768c3-d095-4847-ae28-f8a6759099ab" providerId="ADAL" clId="{AAF20781-2994-4D43-9E25-5098E2E7EC55}" dt="2020-07-08T21:28:15.965" v="5407" actId="207"/>
          <ac:graphicFrameMkLst>
            <pc:docMk/>
            <pc:sldMk cId="757596375" sldId="308"/>
            <ac:graphicFrameMk id="5" creationId="{EBE232F8-1CEB-6E4D-9F36-562F7347EE2B}"/>
          </ac:graphicFrameMkLst>
        </pc:graphicFrameChg>
      </pc:sldChg>
      <pc:sldChg chg="addSp delSp modSp mod modTransition setBg setClrOvrMap delDesignElem modNotesTx">
        <pc:chgData name="Mohammad Idris Alemi" userId="eea768c3-d095-4847-ae28-f8a6759099ab" providerId="ADAL" clId="{AAF20781-2994-4D43-9E25-5098E2E7EC55}" dt="2020-07-09T05:14:28.992" v="10174" actId="403"/>
        <pc:sldMkLst>
          <pc:docMk/>
          <pc:sldMk cId="4186253544" sldId="309"/>
        </pc:sldMkLst>
        <pc:spChg chg="mod">
          <ac:chgData name="Mohammad Idris Alemi" userId="eea768c3-d095-4847-ae28-f8a6759099ab" providerId="ADAL" clId="{AAF20781-2994-4D43-9E25-5098E2E7EC55}" dt="2020-07-09T05:14:28.992" v="10174" actId="403"/>
          <ac:spMkLst>
            <pc:docMk/>
            <pc:sldMk cId="4186253544" sldId="309"/>
            <ac:spMk id="2" creationId="{F2BDF856-507D-485F-AEB9-E74EBF2EFC0A}"/>
          </ac:spMkLst>
        </pc:spChg>
        <pc:spChg chg="mod">
          <ac:chgData name="Mohammad Idris Alemi" userId="eea768c3-d095-4847-ae28-f8a6759099ab" providerId="ADAL" clId="{AAF20781-2994-4D43-9E25-5098E2E7EC55}" dt="2020-07-06T16:20:04.703" v="234" actId="27636"/>
          <ac:spMkLst>
            <pc:docMk/>
            <pc:sldMk cId="4186253544" sldId="309"/>
            <ac:spMk id="3" creationId="{596EBD26-1C05-428E-B0A0-55762C579D93}"/>
          </ac:spMkLst>
        </pc:spChg>
        <pc:spChg chg="add del mod">
          <ac:chgData name="Mohammad Idris Alemi" userId="eea768c3-d095-4847-ae28-f8a6759099ab" providerId="ADAL" clId="{AAF20781-2994-4D43-9E25-5098E2E7EC55}" dt="2020-07-06T21:48:53.729" v="3286" actId="478"/>
          <ac:spMkLst>
            <pc:docMk/>
            <pc:sldMk cId="4186253544" sldId="309"/>
            <ac:spMk id="3" creationId="{B5515403-F01B-491E-9698-B87FDA0724C9}"/>
          </ac:spMkLst>
        </pc:spChg>
        <pc:spChg chg="add del mod">
          <ac:chgData name="Mohammad Idris Alemi" userId="eea768c3-d095-4847-ae28-f8a6759099ab" providerId="ADAL" clId="{AAF20781-2994-4D43-9E25-5098E2E7EC55}" dt="2020-07-06T21:49:07.249" v="3288"/>
          <ac:spMkLst>
            <pc:docMk/>
            <pc:sldMk cId="4186253544" sldId="309"/>
            <ac:spMk id="5" creationId="{5261A4FD-EEFB-450A-AA2A-D2B9D4872A2F}"/>
          </ac:spMkLst>
        </pc:spChg>
        <pc:spChg chg="add mod ord">
          <ac:chgData name="Mohammad Idris Alemi" userId="eea768c3-d095-4847-ae28-f8a6759099ab" providerId="ADAL" clId="{AAF20781-2994-4D43-9E25-5098E2E7EC55}" dt="2020-07-06T21:55:36.556" v="3302" actId="26606"/>
          <ac:spMkLst>
            <pc:docMk/>
            <pc:sldMk cId="4186253544" sldId="309"/>
            <ac:spMk id="6" creationId="{37B490CA-43CD-4480-AF15-DBD1A11A6688}"/>
          </ac:spMkLst>
        </pc:spChg>
        <pc:spChg chg="add del">
          <ac:chgData name="Mohammad Idris Alemi" userId="eea768c3-d095-4847-ae28-f8a6759099ab" providerId="ADAL" clId="{AAF20781-2994-4D43-9E25-5098E2E7EC55}" dt="2020-07-06T21:51:32.397" v="3291" actId="26606"/>
          <ac:spMkLst>
            <pc:docMk/>
            <pc:sldMk cId="4186253544" sldId="309"/>
            <ac:spMk id="22" creationId="{E9AA9F65-94B8-41A5-A7FF-23D2CFB116BB}"/>
          </ac:spMkLst>
        </pc:spChg>
        <pc:spChg chg="add del">
          <ac:chgData name="Mohammad Idris Alemi" userId="eea768c3-d095-4847-ae28-f8a6759099ab" providerId="ADAL" clId="{AAF20781-2994-4D43-9E25-5098E2E7EC55}" dt="2020-07-06T21:51:32.397" v="3291" actId="26606"/>
          <ac:spMkLst>
            <pc:docMk/>
            <pc:sldMk cId="4186253544" sldId="309"/>
            <ac:spMk id="23" creationId="{7E8B0F8E-3F6C-4541-B9C1-774D80A08834}"/>
          </ac:spMkLst>
        </pc:spChg>
        <pc:spChg chg="add del">
          <ac:chgData name="Mohammad Idris Alemi" userId="eea768c3-d095-4847-ae28-f8a6759099ab" providerId="ADAL" clId="{AAF20781-2994-4D43-9E25-5098E2E7EC55}" dt="2020-07-06T21:51:32.397" v="3291" actId="26606"/>
          <ac:spMkLst>
            <pc:docMk/>
            <pc:sldMk cId="4186253544" sldId="309"/>
            <ac:spMk id="24" creationId="{7A45F5BC-32D1-41CD-B270-C46F18CA1ACC}"/>
          </ac:spMkLst>
        </pc:spChg>
        <pc:spChg chg="add del">
          <ac:chgData name="Mohammad Idris Alemi" userId="eea768c3-d095-4847-ae28-f8a6759099ab" providerId="ADAL" clId="{AAF20781-2994-4D43-9E25-5098E2E7EC55}" dt="2020-07-06T21:51:32.397" v="3291" actId="26606"/>
          <ac:spMkLst>
            <pc:docMk/>
            <pc:sldMk cId="4186253544" sldId="309"/>
            <ac:spMk id="25" creationId="{5BB74D4E-F243-4A10-813D-500A14025392}"/>
          </ac:spMkLst>
        </pc:spChg>
        <pc:spChg chg="del">
          <ac:chgData name="Mohammad Idris Alemi" userId="eea768c3-d095-4847-ae28-f8a6759099ab" providerId="ADAL" clId="{AAF20781-2994-4D43-9E25-5098E2E7EC55}" dt="2020-07-06T21:46:22.981" v="3241" actId="26606"/>
          <ac:spMkLst>
            <pc:docMk/>
            <pc:sldMk cId="4186253544" sldId="309"/>
            <ac:spMk id="26" creationId="{2928117C-9446-4E7F-AE62-95E0F6DB5B27}"/>
          </ac:spMkLst>
        </pc:spChg>
        <pc:spChg chg="add del">
          <ac:chgData name="Mohammad Idris Alemi" userId="eea768c3-d095-4847-ae28-f8a6759099ab" providerId="ADAL" clId="{AAF20781-2994-4D43-9E25-5098E2E7EC55}" dt="2020-07-06T21:51:32.397" v="3291" actId="26606"/>
          <ac:spMkLst>
            <pc:docMk/>
            <pc:sldMk cId="4186253544" sldId="309"/>
            <ac:spMk id="27" creationId="{B373F125-DEF3-41D6-9918-AB21A2ACC37A}"/>
          </ac:spMkLst>
        </pc:spChg>
        <pc:spChg chg="del">
          <ac:chgData name="Mohammad Idris Alemi" userId="eea768c3-d095-4847-ae28-f8a6759099ab" providerId="ADAL" clId="{AAF20781-2994-4D43-9E25-5098E2E7EC55}" dt="2020-07-06T21:46:22.981" v="3241" actId="26606"/>
          <ac:spMkLst>
            <pc:docMk/>
            <pc:sldMk cId="4186253544" sldId="309"/>
            <ac:spMk id="28" creationId="{84D30AFB-4D71-48B0-AA00-28EE92363A5F}"/>
          </ac:spMkLst>
        </pc:spChg>
        <pc:spChg chg="add del">
          <ac:chgData name="Mohammad Idris Alemi" userId="eea768c3-d095-4847-ae28-f8a6759099ab" providerId="ADAL" clId="{AAF20781-2994-4D43-9E25-5098E2E7EC55}" dt="2020-07-06T21:51:32.397" v="3291" actId="26606"/>
          <ac:spMkLst>
            <pc:docMk/>
            <pc:sldMk cId="4186253544" sldId="309"/>
            <ac:spMk id="29" creationId="{71E9F226-EB6E-48C9-ADDA-636DE4BF4EBE}"/>
          </ac:spMkLst>
        </pc:spChg>
        <pc:spChg chg="del">
          <ac:chgData name="Mohammad Idris Alemi" userId="eea768c3-d095-4847-ae28-f8a6759099ab" providerId="ADAL" clId="{AAF20781-2994-4D43-9E25-5098E2E7EC55}" dt="2020-07-06T21:46:22.981" v="3241" actId="26606"/>
          <ac:spMkLst>
            <pc:docMk/>
            <pc:sldMk cId="4186253544" sldId="309"/>
            <ac:spMk id="30" creationId="{96A0B76F-8010-4C62-B4B6-C5FC438C059E}"/>
          </ac:spMkLst>
        </pc:spChg>
        <pc:spChg chg="add del">
          <ac:chgData name="Mohammad Idris Alemi" userId="eea768c3-d095-4847-ae28-f8a6759099ab" providerId="ADAL" clId="{AAF20781-2994-4D43-9E25-5098E2E7EC55}" dt="2020-07-06T21:51:52.655" v="3293"/>
          <ac:spMkLst>
            <pc:docMk/>
            <pc:sldMk cId="4186253544" sldId="309"/>
            <ac:spMk id="31" creationId="{E9AA9F65-94B8-41A5-A7FF-23D2CFB116BB}"/>
          </ac:spMkLst>
        </pc:spChg>
        <pc:spChg chg="del">
          <ac:chgData name="Mohammad Idris Alemi" userId="eea768c3-d095-4847-ae28-f8a6759099ab" providerId="ADAL" clId="{AAF20781-2994-4D43-9E25-5098E2E7EC55}" dt="2020-07-06T21:46:22.981" v="3241" actId="26606"/>
          <ac:spMkLst>
            <pc:docMk/>
            <pc:sldMk cId="4186253544" sldId="309"/>
            <ac:spMk id="32" creationId="{B36BEBD5-A373-4C8C-8C06-CD8007E22F39}"/>
          </ac:spMkLst>
        </pc:spChg>
        <pc:spChg chg="add del">
          <ac:chgData name="Mohammad Idris Alemi" userId="eea768c3-d095-4847-ae28-f8a6759099ab" providerId="ADAL" clId="{AAF20781-2994-4D43-9E25-5098E2E7EC55}" dt="2020-07-06T21:51:52.655" v="3293"/>
          <ac:spMkLst>
            <pc:docMk/>
            <pc:sldMk cId="4186253544" sldId="309"/>
            <ac:spMk id="33" creationId="{7E8B0F8E-3F6C-4541-B9C1-774D80A08834}"/>
          </ac:spMkLst>
        </pc:spChg>
        <pc:spChg chg="del">
          <ac:chgData name="Mohammad Idris Alemi" userId="eea768c3-d095-4847-ae28-f8a6759099ab" providerId="ADAL" clId="{AAF20781-2994-4D43-9E25-5098E2E7EC55}" dt="2020-07-06T21:46:22.981" v="3241" actId="26606"/>
          <ac:spMkLst>
            <pc:docMk/>
            <pc:sldMk cId="4186253544" sldId="309"/>
            <ac:spMk id="34" creationId="{EA97CA5D-BCDD-4F61-B77F-34068368BF47}"/>
          </ac:spMkLst>
        </pc:spChg>
        <pc:spChg chg="add del">
          <ac:chgData name="Mohammad Idris Alemi" userId="eea768c3-d095-4847-ae28-f8a6759099ab" providerId="ADAL" clId="{AAF20781-2994-4D43-9E25-5098E2E7EC55}" dt="2020-07-06T21:51:52.655" v="3293"/>
          <ac:spMkLst>
            <pc:docMk/>
            <pc:sldMk cId="4186253544" sldId="309"/>
            <ac:spMk id="35" creationId="{7A45F5BC-32D1-41CD-B270-C46F18CA1ACC}"/>
          </ac:spMkLst>
        </pc:spChg>
        <pc:spChg chg="del">
          <ac:chgData name="Mohammad Idris Alemi" userId="eea768c3-d095-4847-ae28-f8a6759099ab" providerId="ADAL" clId="{AAF20781-2994-4D43-9E25-5098E2E7EC55}" dt="2020-07-06T21:46:22.981" v="3241" actId="26606"/>
          <ac:spMkLst>
            <pc:docMk/>
            <pc:sldMk cId="4186253544" sldId="309"/>
            <ac:spMk id="36" creationId="{BB80117C-7F39-43C5-86D0-1B3E99AB5E86}"/>
          </ac:spMkLst>
        </pc:spChg>
        <pc:spChg chg="add del">
          <ac:chgData name="Mohammad Idris Alemi" userId="eea768c3-d095-4847-ae28-f8a6759099ab" providerId="ADAL" clId="{AAF20781-2994-4D43-9E25-5098E2E7EC55}" dt="2020-07-06T21:51:52.655" v="3293"/>
          <ac:spMkLst>
            <pc:docMk/>
            <pc:sldMk cId="4186253544" sldId="309"/>
            <ac:spMk id="37" creationId="{5BB74D4E-F243-4A10-813D-500A14025392}"/>
          </ac:spMkLst>
        </pc:spChg>
        <pc:spChg chg="add">
          <ac:chgData name="Mohammad Idris Alemi" userId="eea768c3-d095-4847-ae28-f8a6759099ab" providerId="ADAL" clId="{AAF20781-2994-4D43-9E25-5098E2E7EC55}" dt="2020-07-06T21:55:36.556" v="3302" actId="26606"/>
          <ac:spMkLst>
            <pc:docMk/>
            <pc:sldMk cId="4186253544" sldId="309"/>
            <ac:spMk id="39" creationId="{E9AA9F65-94B8-41A5-A7FF-23D2CFB116BB}"/>
          </ac:spMkLst>
        </pc:spChg>
        <pc:spChg chg="add">
          <ac:chgData name="Mohammad Idris Alemi" userId="eea768c3-d095-4847-ae28-f8a6759099ab" providerId="ADAL" clId="{AAF20781-2994-4D43-9E25-5098E2E7EC55}" dt="2020-07-06T21:55:36.556" v="3302" actId="26606"/>
          <ac:spMkLst>
            <pc:docMk/>
            <pc:sldMk cId="4186253544" sldId="309"/>
            <ac:spMk id="40" creationId="{7E8B0F8E-3F6C-4541-B9C1-774D80A08834}"/>
          </ac:spMkLst>
        </pc:spChg>
        <pc:spChg chg="add">
          <ac:chgData name="Mohammad Idris Alemi" userId="eea768c3-d095-4847-ae28-f8a6759099ab" providerId="ADAL" clId="{AAF20781-2994-4D43-9E25-5098E2E7EC55}" dt="2020-07-06T21:55:36.556" v="3302" actId="26606"/>
          <ac:spMkLst>
            <pc:docMk/>
            <pc:sldMk cId="4186253544" sldId="309"/>
            <ac:spMk id="41" creationId="{7A45F5BC-32D1-41CD-B270-C46F18CA1ACC}"/>
          </ac:spMkLst>
        </pc:spChg>
        <pc:spChg chg="add del">
          <ac:chgData name="Mohammad Idris Alemi" userId="eea768c3-d095-4847-ae28-f8a6759099ab" providerId="ADAL" clId="{AAF20781-2994-4D43-9E25-5098E2E7EC55}" dt="2020-07-06T21:51:52.655" v="3293"/>
          <ac:spMkLst>
            <pc:docMk/>
            <pc:sldMk cId="4186253544" sldId="309"/>
            <ac:spMk id="42" creationId="{F92989FB-1024-49B7-BDF1-B3CE27D48623}"/>
          </ac:spMkLst>
        </pc:spChg>
        <pc:spChg chg="add del">
          <ac:chgData name="Mohammad Idris Alemi" userId="eea768c3-d095-4847-ae28-f8a6759099ab" providerId="ADAL" clId="{AAF20781-2994-4D43-9E25-5098E2E7EC55}" dt="2020-07-06T21:51:52.655" v="3293"/>
          <ac:spMkLst>
            <pc:docMk/>
            <pc:sldMk cId="4186253544" sldId="309"/>
            <ac:spMk id="43" creationId="{DDD17B6A-CB37-4005-9681-A20AFCDC7822}"/>
          </ac:spMkLst>
        </pc:spChg>
        <pc:spChg chg="add del">
          <ac:chgData name="Mohammad Idris Alemi" userId="eea768c3-d095-4847-ae28-f8a6759099ab" providerId="ADAL" clId="{AAF20781-2994-4D43-9E25-5098E2E7EC55}" dt="2020-07-06T21:51:52.655" v="3293"/>
          <ac:spMkLst>
            <pc:docMk/>
            <pc:sldMk cId="4186253544" sldId="309"/>
            <ac:spMk id="44" creationId="{DFEE959E-BF10-4204-9556-D1707088D445}"/>
          </ac:spMkLst>
        </pc:spChg>
        <pc:spChg chg="add del">
          <ac:chgData name="Mohammad Idris Alemi" userId="eea768c3-d095-4847-ae28-f8a6759099ab" providerId="ADAL" clId="{AAF20781-2994-4D43-9E25-5098E2E7EC55}" dt="2020-07-06T21:51:52.655" v="3293"/>
          <ac:spMkLst>
            <pc:docMk/>
            <pc:sldMk cId="4186253544" sldId="309"/>
            <ac:spMk id="45" creationId="{3B7BBDE9-DAED-40B0-A640-503C918D1CE3}"/>
          </ac:spMkLst>
        </pc:spChg>
        <pc:spChg chg="add del">
          <ac:chgData name="Mohammad Idris Alemi" userId="eea768c3-d095-4847-ae28-f8a6759099ab" providerId="ADAL" clId="{AAF20781-2994-4D43-9E25-5098E2E7EC55}" dt="2020-07-06T21:46:39.196" v="3248" actId="26606"/>
          <ac:spMkLst>
            <pc:docMk/>
            <pc:sldMk cId="4186253544" sldId="309"/>
            <ac:spMk id="46" creationId="{2928117C-9446-4E7F-AE62-95E0F6DB5B27}"/>
          </ac:spMkLst>
        </pc:spChg>
        <pc:spChg chg="add del">
          <ac:chgData name="Mohammad Idris Alemi" userId="eea768c3-d095-4847-ae28-f8a6759099ab" providerId="ADAL" clId="{AAF20781-2994-4D43-9E25-5098E2E7EC55}" dt="2020-07-06T21:51:52.655" v="3293"/>
          <ac:spMkLst>
            <pc:docMk/>
            <pc:sldMk cId="4186253544" sldId="309"/>
            <ac:spMk id="47" creationId="{7BC7EA7B-802E-41F4-8926-C4475287AA31}"/>
          </ac:spMkLst>
        </pc:spChg>
        <pc:spChg chg="add del">
          <ac:chgData name="Mohammad Idris Alemi" userId="eea768c3-d095-4847-ae28-f8a6759099ab" providerId="ADAL" clId="{AAF20781-2994-4D43-9E25-5098E2E7EC55}" dt="2020-07-06T21:46:39.196" v="3248" actId="26606"/>
          <ac:spMkLst>
            <pc:docMk/>
            <pc:sldMk cId="4186253544" sldId="309"/>
            <ac:spMk id="48" creationId="{84D30AFB-4D71-48B0-AA00-28EE92363A5F}"/>
          </ac:spMkLst>
        </pc:spChg>
        <pc:spChg chg="add">
          <ac:chgData name="Mohammad Idris Alemi" userId="eea768c3-d095-4847-ae28-f8a6759099ab" providerId="ADAL" clId="{AAF20781-2994-4D43-9E25-5098E2E7EC55}" dt="2020-07-06T21:55:36.556" v="3302" actId="26606"/>
          <ac:spMkLst>
            <pc:docMk/>
            <pc:sldMk cId="4186253544" sldId="309"/>
            <ac:spMk id="49" creationId="{5BB74D4E-F243-4A10-813D-500A14025392}"/>
          </ac:spMkLst>
        </pc:spChg>
        <pc:spChg chg="add del">
          <ac:chgData name="Mohammad Idris Alemi" userId="eea768c3-d095-4847-ae28-f8a6759099ab" providerId="ADAL" clId="{AAF20781-2994-4D43-9E25-5098E2E7EC55}" dt="2020-07-06T21:46:39.196" v="3248" actId="26606"/>
          <ac:spMkLst>
            <pc:docMk/>
            <pc:sldMk cId="4186253544" sldId="309"/>
            <ac:spMk id="50" creationId="{96A0B76F-8010-4C62-B4B6-C5FC438C059E}"/>
          </ac:spMkLst>
        </pc:spChg>
        <pc:spChg chg="add">
          <ac:chgData name="Mohammad Idris Alemi" userId="eea768c3-d095-4847-ae28-f8a6759099ab" providerId="ADAL" clId="{AAF20781-2994-4D43-9E25-5098E2E7EC55}" dt="2020-07-06T21:55:36.556" v="3302" actId="26606"/>
          <ac:spMkLst>
            <pc:docMk/>
            <pc:sldMk cId="4186253544" sldId="309"/>
            <ac:spMk id="51" creationId="{F92989FB-1024-49B7-BDF1-B3CE27D48623}"/>
          </ac:spMkLst>
        </pc:spChg>
        <pc:spChg chg="add del">
          <ac:chgData name="Mohammad Idris Alemi" userId="eea768c3-d095-4847-ae28-f8a6759099ab" providerId="ADAL" clId="{AAF20781-2994-4D43-9E25-5098E2E7EC55}" dt="2020-07-06T21:46:39.196" v="3248" actId="26606"/>
          <ac:spMkLst>
            <pc:docMk/>
            <pc:sldMk cId="4186253544" sldId="309"/>
            <ac:spMk id="52" creationId="{B36BEBD5-A373-4C8C-8C06-CD8007E22F39}"/>
          </ac:spMkLst>
        </pc:spChg>
        <pc:spChg chg="add">
          <ac:chgData name="Mohammad Idris Alemi" userId="eea768c3-d095-4847-ae28-f8a6759099ab" providerId="ADAL" clId="{AAF20781-2994-4D43-9E25-5098E2E7EC55}" dt="2020-07-06T21:55:36.556" v="3302" actId="26606"/>
          <ac:spMkLst>
            <pc:docMk/>
            <pc:sldMk cId="4186253544" sldId="309"/>
            <ac:spMk id="53" creationId="{DFEE959E-BF10-4204-9556-D1707088D445}"/>
          </ac:spMkLst>
        </pc:spChg>
        <pc:spChg chg="add del">
          <ac:chgData name="Mohammad Idris Alemi" userId="eea768c3-d095-4847-ae28-f8a6759099ab" providerId="ADAL" clId="{AAF20781-2994-4D43-9E25-5098E2E7EC55}" dt="2020-07-06T21:46:39.196" v="3248" actId="26606"/>
          <ac:spMkLst>
            <pc:docMk/>
            <pc:sldMk cId="4186253544" sldId="309"/>
            <ac:spMk id="54" creationId="{5F9644DA-21E4-4D4B-B872-F14551490E4B}"/>
          </ac:spMkLst>
        </pc:spChg>
        <pc:spChg chg="add">
          <ac:chgData name="Mohammad Idris Alemi" userId="eea768c3-d095-4847-ae28-f8a6759099ab" providerId="ADAL" clId="{AAF20781-2994-4D43-9E25-5098E2E7EC55}" dt="2020-07-06T21:55:36.556" v="3302" actId="26606"/>
          <ac:spMkLst>
            <pc:docMk/>
            <pc:sldMk cId="4186253544" sldId="309"/>
            <ac:spMk id="55" creationId="{DDD17B6A-CB37-4005-9681-A20AFCDC7822}"/>
          </ac:spMkLst>
        </pc:spChg>
        <pc:spChg chg="add">
          <ac:chgData name="Mohammad Idris Alemi" userId="eea768c3-d095-4847-ae28-f8a6759099ab" providerId="ADAL" clId="{AAF20781-2994-4D43-9E25-5098E2E7EC55}" dt="2020-07-06T21:55:36.556" v="3302" actId="26606"/>
          <ac:spMkLst>
            <pc:docMk/>
            <pc:sldMk cId="4186253544" sldId="309"/>
            <ac:spMk id="56" creationId="{3B7BBDE9-DAED-40B0-A640-503C918D1CE3}"/>
          </ac:spMkLst>
        </pc:spChg>
        <pc:spChg chg="add">
          <ac:chgData name="Mohammad Idris Alemi" userId="eea768c3-d095-4847-ae28-f8a6759099ab" providerId="ADAL" clId="{AAF20781-2994-4D43-9E25-5098E2E7EC55}" dt="2020-07-06T21:55:36.556" v="3302" actId="26606"/>
          <ac:spMkLst>
            <pc:docMk/>
            <pc:sldMk cId="4186253544" sldId="309"/>
            <ac:spMk id="57" creationId="{7BC7EA7B-802E-41F4-8926-C4475287AA31}"/>
          </ac:spMkLst>
        </pc:spChg>
        <pc:spChg chg="add del">
          <ac:chgData name="Mohammad Idris Alemi" userId="eea768c3-d095-4847-ae28-f8a6759099ab" providerId="ADAL" clId="{AAF20781-2994-4D43-9E25-5098E2E7EC55}" dt="2020-07-06T21:46:34.791" v="3243" actId="26606"/>
          <ac:spMkLst>
            <pc:docMk/>
            <pc:sldMk cId="4186253544" sldId="309"/>
            <ac:spMk id="59" creationId="{2928117C-9446-4E7F-AE62-95E0F6DB5B27}"/>
          </ac:spMkLst>
        </pc:spChg>
        <pc:spChg chg="add del">
          <ac:chgData name="Mohammad Idris Alemi" userId="eea768c3-d095-4847-ae28-f8a6759099ab" providerId="ADAL" clId="{AAF20781-2994-4D43-9E25-5098E2E7EC55}" dt="2020-07-06T21:46:34.791" v="3243" actId="26606"/>
          <ac:spMkLst>
            <pc:docMk/>
            <pc:sldMk cId="4186253544" sldId="309"/>
            <ac:spMk id="61" creationId="{84D30AFB-4D71-48B0-AA00-28EE92363A5F}"/>
          </ac:spMkLst>
        </pc:spChg>
        <pc:spChg chg="add del">
          <ac:chgData name="Mohammad Idris Alemi" userId="eea768c3-d095-4847-ae28-f8a6759099ab" providerId="ADAL" clId="{AAF20781-2994-4D43-9E25-5098E2E7EC55}" dt="2020-07-06T21:46:34.791" v="3243" actId="26606"/>
          <ac:spMkLst>
            <pc:docMk/>
            <pc:sldMk cId="4186253544" sldId="309"/>
            <ac:spMk id="63" creationId="{96A0B76F-8010-4C62-B4B6-C5FC438C059E}"/>
          </ac:spMkLst>
        </pc:spChg>
        <pc:spChg chg="add del">
          <ac:chgData name="Mohammad Idris Alemi" userId="eea768c3-d095-4847-ae28-f8a6759099ab" providerId="ADAL" clId="{AAF20781-2994-4D43-9E25-5098E2E7EC55}" dt="2020-07-06T21:46:34.791" v="3243" actId="26606"/>
          <ac:spMkLst>
            <pc:docMk/>
            <pc:sldMk cId="4186253544" sldId="309"/>
            <ac:spMk id="65" creationId="{B36BEBD5-A373-4C8C-8C06-CD8007E22F39}"/>
          </ac:spMkLst>
        </pc:spChg>
        <pc:spChg chg="add del">
          <ac:chgData name="Mohammad Idris Alemi" userId="eea768c3-d095-4847-ae28-f8a6759099ab" providerId="ADAL" clId="{AAF20781-2994-4D43-9E25-5098E2E7EC55}" dt="2020-07-06T21:46:34.791" v="3243" actId="26606"/>
          <ac:spMkLst>
            <pc:docMk/>
            <pc:sldMk cId="4186253544" sldId="309"/>
            <ac:spMk id="67" creationId="{FF48D04A-B18A-4669-86FA-1F7C104C46B5}"/>
          </ac:spMkLst>
        </pc:spChg>
        <pc:spChg chg="add del">
          <ac:chgData name="Mohammad Idris Alemi" userId="eea768c3-d095-4847-ae28-f8a6759099ab" providerId="ADAL" clId="{AAF20781-2994-4D43-9E25-5098E2E7EC55}" dt="2020-07-06T21:46:36.772" v="3245" actId="26606"/>
          <ac:spMkLst>
            <pc:docMk/>
            <pc:sldMk cId="4186253544" sldId="309"/>
            <ac:spMk id="69" creationId="{7B42427A-0A1F-4A55-8705-D9179F1E0CFB}"/>
          </ac:spMkLst>
        </pc:spChg>
        <pc:spChg chg="add del">
          <ac:chgData name="Mohammad Idris Alemi" userId="eea768c3-d095-4847-ae28-f8a6759099ab" providerId="ADAL" clId="{AAF20781-2994-4D43-9E25-5098E2E7EC55}" dt="2020-07-06T21:46:36.772" v="3245" actId="26606"/>
          <ac:spMkLst>
            <pc:docMk/>
            <pc:sldMk cId="4186253544" sldId="309"/>
            <ac:spMk id="70" creationId="{2928117C-9446-4E7F-AE62-95E0F6DB5B27}"/>
          </ac:spMkLst>
        </pc:spChg>
        <pc:spChg chg="add del">
          <ac:chgData name="Mohammad Idris Alemi" userId="eea768c3-d095-4847-ae28-f8a6759099ab" providerId="ADAL" clId="{AAF20781-2994-4D43-9E25-5098E2E7EC55}" dt="2020-07-06T21:46:36.772" v="3245" actId="26606"/>
          <ac:spMkLst>
            <pc:docMk/>
            <pc:sldMk cId="4186253544" sldId="309"/>
            <ac:spMk id="71" creationId="{84D30AFB-4D71-48B0-AA00-28EE92363A5F}"/>
          </ac:spMkLst>
        </pc:spChg>
        <pc:spChg chg="add del">
          <ac:chgData name="Mohammad Idris Alemi" userId="eea768c3-d095-4847-ae28-f8a6759099ab" providerId="ADAL" clId="{AAF20781-2994-4D43-9E25-5098E2E7EC55}" dt="2020-07-06T21:46:36.772" v="3245" actId="26606"/>
          <ac:spMkLst>
            <pc:docMk/>
            <pc:sldMk cId="4186253544" sldId="309"/>
            <ac:spMk id="72" creationId="{96A0B76F-8010-4C62-B4B6-C5FC438C059E}"/>
          </ac:spMkLst>
        </pc:spChg>
        <pc:spChg chg="add del">
          <ac:chgData name="Mohammad Idris Alemi" userId="eea768c3-d095-4847-ae28-f8a6759099ab" providerId="ADAL" clId="{AAF20781-2994-4D43-9E25-5098E2E7EC55}" dt="2020-07-06T21:46:36.772" v="3245" actId="26606"/>
          <ac:spMkLst>
            <pc:docMk/>
            <pc:sldMk cId="4186253544" sldId="309"/>
            <ac:spMk id="73" creationId="{B36BEBD5-A373-4C8C-8C06-CD8007E22F39}"/>
          </ac:spMkLst>
        </pc:spChg>
        <pc:spChg chg="add del">
          <ac:chgData name="Mohammad Idris Alemi" userId="eea768c3-d095-4847-ae28-f8a6759099ab" providerId="ADAL" clId="{AAF20781-2994-4D43-9E25-5098E2E7EC55}" dt="2020-07-06T21:46:36.772" v="3245" actId="26606"/>
          <ac:spMkLst>
            <pc:docMk/>
            <pc:sldMk cId="4186253544" sldId="309"/>
            <ac:spMk id="74" creationId="{1BB56EB9-078F-4952-AC1F-149C7A0AE4D5}"/>
          </ac:spMkLst>
        </pc:spChg>
        <pc:spChg chg="add del">
          <ac:chgData name="Mohammad Idris Alemi" userId="eea768c3-d095-4847-ae28-f8a6759099ab" providerId="ADAL" clId="{AAF20781-2994-4D43-9E25-5098E2E7EC55}" dt="2020-07-06T21:54:19.860" v="3300" actId="26606"/>
          <ac:spMkLst>
            <pc:docMk/>
            <pc:sldMk cId="4186253544" sldId="309"/>
            <ac:spMk id="75" creationId="{CEAEE08A-C572-438F-9753-B0D527A515A7}"/>
          </ac:spMkLst>
        </pc:spChg>
        <pc:spChg chg="add del">
          <ac:chgData name="Mohammad Idris Alemi" userId="eea768c3-d095-4847-ae28-f8a6759099ab" providerId="ADAL" clId="{AAF20781-2994-4D43-9E25-5098E2E7EC55}" dt="2020-07-06T21:46:39.142" v="3247" actId="26606"/>
          <ac:spMkLst>
            <pc:docMk/>
            <pc:sldMk cId="4186253544" sldId="309"/>
            <ac:spMk id="76" creationId="{DB691D59-8F51-4DD8-AD41-D568D29B08F8}"/>
          </ac:spMkLst>
        </pc:spChg>
        <pc:spChg chg="add del">
          <ac:chgData name="Mohammad Idris Alemi" userId="eea768c3-d095-4847-ae28-f8a6759099ab" providerId="ADAL" clId="{AAF20781-2994-4D43-9E25-5098E2E7EC55}" dt="2020-07-06T21:46:39.142" v="3247" actId="26606"/>
          <ac:spMkLst>
            <pc:docMk/>
            <pc:sldMk cId="4186253544" sldId="309"/>
            <ac:spMk id="77" creationId="{204AEF18-0627-48F3-9B3D-F7E8F050B1D4}"/>
          </ac:spMkLst>
        </pc:spChg>
        <pc:spChg chg="add del">
          <ac:chgData name="Mohammad Idris Alemi" userId="eea768c3-d095-4847-ae28-f8a6759099ab" providerId="ADAL" clId="{AAF20781-2994-4D43-9E25-5098E2E7EC55}" dt="2020-07-06T21:46:39.142" v="3247" actId="26606"/>
          <ac:spMkLst>
            <pc:docMk/>
            <pc:sldMk cId="4186253544" sldId="309"/>
            <ac:spMk id="78" creationId="{CEAEE08A-C572-438F-9753-B0D527A515A7}"/>
          </ac:spMkLst>
        </pc:spChg>
        <pc:spChg chg="add del">
          <ac:chgData name="Mohammad Idris Alemi" userId="eea768c3-d095-4847-ae28-f8a6759099ab" providerId="ADAL" clId="{AAF20781-2994-4D43-9E25-5098E2E7EC55}" dt="2020-07-06T21:46:39.142" v="3247" actId="26606"/>
          <ac:spMkLst>
            <pc:docMk/>
            <pc:sldMk cId="4186253544" sldId="309"/>
            <ac:spMk id="79" creationId="{993F09C6-4F57-4B05-9592-E253D8BC6286}"/>
          </ac:spMkLst>
        </pc:spChg>
        <pc:spChg chg="add del">
          <ac:chgData name="Mohammad Idris Alemi" userId="eea768c3-d095-4847-ae28-f8a6759099ab" providerId="ADAL" clId="{AAF20781-2994-4D43-9E25-5098E2E7EC55}" dt="2020-07-06T21:46:39.142" v="3247" actId="26606"/>
          <ac:spMkLst>
            <pc:docMk/>
            <pc:sldMk cId="4186253544" sldId="309"/>
            <ac:spMk id="80" creationId="{E9209EA6-FB9C-4E80-9B63-3BC4C06283E7}"/>
          </ac:spMkLst>
        </pc:spChg>
        <pc:spChg chg="add del">
          <ac:chgData name="Mohammad Idris Alemi" userId="eea768c3-d095-4847-ae28-f8a6759099ab" providerId="ADAL" clId="{AAF20781-2994-4D43-9E25-5098E2E7EC55}" dt="2020-07-06T21:46:39.142" v="3247" actId="26606"/>
          <ac:spMkLst>
            <pc:docMk/>
            <pc:sldMk cId="4186253544" sldId="309"/>
            <ac:spMk id="81" creationId="{87D98868-D6DC-40C4-A67A-26D3EF9B9D00}"/>
          </ac:spMkLst>
        </pc:spChg>
        <pc:spChg chg="add del">
          <ac:chgData name="Mohammad Idris Alemi" userId="eea768c3-d095-4847-ae28-f8a6759099ab" providerId="ADAL" clId="{AAF20781-2994-4D43-9E25-5098E2E7EC55}" dt="2020-07-06T21:48:05.486" v="3281" actId="26606"/>
          <ac:spMkLst>
            <pc:docMk/>
            <pc:sldMk cId="4186253544" sldId="309"/>
            <ac:spMk id="87" creationId="{2928117C-9446-4E7F-AE62-95E0F6DB5B27}"/>
          </ac:spMkLst>
        </pc:spChg>
        <pc:spChg chg="add del">
          <ac:chgData name="Mohammad Idris Alemi" userId="eea768c3-d095-4847-ae28-f8a6759099ab" providerId="ADAL" clId="{AAF20781-2994-4D43-9E25-5098E2E7EC55}" dt="2020-07-06T21:48:05.486" v="3281" actId="26606"/>
          <ac:spMkLst>
            <pc:docMk/>
            <pc:sldMk cId="4186253544" sldId="309"/>
            <ac:spMk id="88" creationId="{84D30AFB-4D71-48B0-AA00-28EE92363A5F}"/>
          </ac:spMkLst>
        </pc:spChg>
        <pc:spChg chg="add del">
          <ac:chgData name="Mohammad Idris Alemi" userId="eea768c3-d095-4847-ae28-f8a6759099ab" providerId="ADAL" clId="{AAF20781-2994-4D43-9E25-5098E2E7EC55}" dt="2020-07-06T21:48:05.486" v="3281" actId="26606"/>
          <ac:spMkLst>
            <pc:docMk/>
            <pc:sldMk cId="4186253544" sldId="309"/>
            <ac:spMk id="89" creationId="{96A0B76F-8010-4C62-B4B6-C5FC438C059E}"/>
          </ac:spMkLst>
        </pc:spChg>
        <pc:spChg chg="add del">
          <ac:chgData name="Mohammad Idris Alemi" userId="eea768c3-d095-4847-ae28-f8a6759099ab" providerId="ADAL" clId="{AAF20781-2994-4D43-9E25-5098E2E7EC55}" dt="2020-07-06T21:48:05.486" v="3281" actId="26606"/>
          <ac:spMkLst>
            <pc:docMk/>
            <pc:sldMk cId="4186253544" sldId="309"/>
            <ac:spMk id="90" creationId="{B36BEBD5-A373-4C8C-8C06-CD8007E22F39}"/>
          </ac:spMkLst>
        </pc:spChg>
        <pc:spChg chg="add del">
          <ac:chgData name="Mohammad Idris Alemi" userId="eea768c3-d095-4847-ae28-f8a6759099ab" providerId="ADAL" clId="{AAF20781-2994-4D43-9E25-5098E2E7EC55}" dt="2020-07-06T21:48:05.486" v="3281" actId="26606"/>
          <ac:spMkLst>
            <pc:docMk/>
            <pc:sldMk cId="4186253544" sldId="309"/>
            <ac:spMk id="91" creationId="{EA97CA5D-BCDD-4F61-B77F-34068368BF47}"/>
          </ac:spMkLst>
        </pc:spChg>
        <pc:spChg chg="add del">
          <ac:chgData name="Mohammad Idris Alemi" userId="eea768c3-d095-4847-ae28-f8a6759099ab" providerId="ADAL" clId="{AAF20781-2994-4D43-9E25-5098E2E7EC55}" dt="2020-07-06T21:48:05.486" v="3281" actId="26606"/>
          <ac:spMkLst>
            <pc:docMk/>
            <pc:sldMk cId="4186253544" sldId="309"/>
            <ac:spMk id="92" creationId="{BB80117C-7F39-43C5-86D0-1B3E99AB5E86}"/>
          </ac:spMkLst>
        </pc:spChg>
        <pc:spChg chg="add del">
          <ac:chgData name="Mohammad Idris Alemi" userId="eea768c3-d095-4847-ae28-f8a6759099ab" providerId="ADAL" clId="{AAF20781-2994-4D43-9E25-5098E2E7EC55}" dt="2020-07-06T21:48:48.403" v="3285" actId="26606"/>
          <ac:spMkLst>
            <pc:docMk/>
            <pc:sldMk cId="4186253544" sldId="309"/>
            <ac:spMk id="98" creationId="{ABD35255-F6AD-483C-8736-3BA2E77D79D6}"/>
          </ac:spMkLst>
        </pc:spChg>
        <pc:spChg chg="add del">
          <ac:chgData name="Mohammad Idris Alemi" userId="eea768c3-d095-4847-ae28-f8a6759099ab" providerId="ADAL" clId="{AAF20781-2994-4D43-9E25-5098E2E7EC55}" dt="2020-07-06T21:48:48.403" v="3285" actId="26606"/>
          <ac:spMkLst>
            <pc:docMk/>
            <pc:sldMk cId="4186253544" sldId="309"/>
            <ac:spMk id="100" creationId="{9E3CC4EC-DB06-46D9-AFDB-90C92162D0EF}"/>
          </ac:spMkLst>
        </pc:spChg>
        <pc:spChg chg="add del">
          <ac:chgData name="Mohammad Idris Alemi" userId="eea768c3-d095-4847-ae28-f8a6759099ab" providerId="ADAL" clId="{AAF20781-2994-4D43-9E25-5098E2E7EC55}" dt="2020-07-06T21:48:23.748" v="3282" actId="26606"/>
          <ac:spMkLst>
            <pc:docMk/>
            <pc:sldMk cId="4186253544" sldId="309"/>
            <ac:spMk id="101" creationId="{E9AA9F65-94B8-41A5-A7FF-23D2CFB116BB}"/>
          </ac:spMkLst>
        </pc:spChg>
        <pc:spChg chg="add del">
          <ac:chgData name="Mohammad Idris Alemi" userId="eea768c3-d095-4847-ae28-f8a6759099ab" providerId="ADAL" clId="{AAF20781-2994-4D43-9E25-5098E2E7EC55}" dt="2020-07-06T21:48:48.403" v="3285" actId="26606"/>
          <ac:spMkLst>
            <pc:docMk/>
            <pc:sldMk cId="4186253544" sldId="309"/>
            <ac:spMk id="102" creationId="{DD1E467B-4F3D-4B02-B4F6-B1F6066105E4}"/>
          </ac:spMkLst>
        </pc:spChg>
        <pc:spChg chg="add del">
          <ac:chgData name="Mohammad Idris Alemi" userId="eea768c3-d095-4847-ae28-f8a6759099ab" providerId="ADAL" clId="{AAF20781-2994-4D43-9E25-5098E2E7EC55}" dt="2020-07-06T21:48:23.748" v="3282" actId="26606"/>
          <ac:spMkLst>
            <pc:docMk/>
            <pc:sldMk cId="4186253544" sldId="309"/>
            <ac:spMk id="103" creationId="{7E8B0F8E-3F6C-4541-B9C1-774D80A08834}"/>
          </ac:spMkLst>
        </pc:spChg>
        <pc:spChg chg="add del">
          <ac:chgData name="Mohammad Idris Alemi" userId="eea768c3-d095-4847-ae28-f8a6759099ab" providerId="ADAL" clId="{AAF20781-2994-4D43-9E25-5098E2E7EC55}" dt="2020-07-06T21:48:48.403" v="3285" actId="26606"/>
          <ac:spMkLst>
            <pc:docMk/>
            <pc:sldMk cId="4186253544" sldId="309"/>
            <ac:spMk id="104" creationId="{92B8FFC3-0702-4F80-A25F-DCE76F0DCF1D}"/>
          </ac:spMkLst>
        </pc:spChg>
        <pc:spChg chg="add del">
          <ac:chgData name="Mohammad Idris Alemi" userId="eea768c3-d095-4847-ae28-f8a6759099ab" providerId="ADAL" clId="{AAF20781-2994-4D43-9E25-5098E2E7EC55}" dt="2020-07-06T21:48:23.748" v="3282" actId="26606"/>
          <ac:spMkLst>
            <pc:docMk/>
            <pc:sldMk cId="4186253544" sldId="309"/>
            <ac:spMk id="105" creationId="{7A45F5BC-32D1-41CD-B270-C46F18CA1ACC}"/>
          </ac:spMkLst>
        </pc:spChg>
        <pc:spChg chg="add del">
          <ac:chgData name="Mohammad Idris Alemi" userId="eea768c3-d095-4847-ae28-f8a6759099ab" providerId="ADAL" clId="{AAF20781-2994-4D43-9E25-5098E2E7EC55}" dt="2020-07-06T21:48:48.403" v="3285" actId="26606"/>
          <ac:spMkLst>
            <pc:docMk/>
            <pc:sldMk cId="4186253544" sldId="309"/>
            <ac:spMk id="106" creationId="{660FAA44-950B-4B8B-812E-B19BA4A7621B}"/>
          </ac:spMkLst>
        </pc:spChg>
        <pc:spChg chg="add del">
          <ac:chgData name="Mohammad Idris Alemi" userId="eea768c3-d095-4847-ae28-f8a6759099ab" providerId="ADAL" clId="{AAF20781-2994-4D43-9E25-5098E2E7EC55}" dt="2020-07-06T21:48:23.748" v="3282" actId="26606"/>
          <ac:spMkLst>
            <pc:docMk/>
            <pc:sldMk cId="4186253544" sldId="309"/>
            <ac:spMk id="107" creationId="{5BB74D4E-F243-4A10-813D-500A14025392}"/>
          </ac:spMkLst>
        </pc:spChg>
        <pc:spChg chg="add del">
          <ac:chgData name="Mohammad Idris Alemi" userId="eea768c3-d095-4847-ae28-f8a6759099ab" providerId="ADAL" clId="{AAF20781-2994-4D43-9E25-5098E2E7EC55}" dt="2020-07-06T21:48:23.748" v="3282" actId="26606"/>
          <ac:spMkLst>
            <pc:docMk/>
            <pc:sldMk cId="4186253544" sldId="309"/>
            <ac:spMk id="109" creationId="{1A59258C-AAC2-41CD-973C-7439B122A3FF}"/>
          </ac:spMkLst>
        </pc:spChg>
        <pc:spChg chg="add del">
          <ac:chgData name="Mohammad Idris Alemi" userId="eea768c3-d095-4847-ae28-f8a6759099ab" providerId="ADAL" clId="{AAF20781-2994-4D43-9E25-5098E2E7EC55}" dt="2020-07-06T21:48:23.748" v="3282" actId="26606"/>
          <ac:spMkLst>
            <pc:docMk/>
            <pc:sldMk cId="4186253544" sldId="309"/>
            <ac:spMk id="111" creationId="{54516B72-0116-42B2-82A2-B11218A36636}"/>
          </ac:spMkLst>
        </pc:spChg>
        <pc:spChg chg="add del">
          <ac:chgData name="Mohammad Idris Alemi" userId="eea768c3-d095-4847-ae28-f8a6759099ab" providerId="ADAL" clId="{AAF20781-2994-4D43-9E25-5098E2E7EC55}" dt="2020-07-06T21:48:23.748" v="3282" actId="26606"/>
          <ac:spMkLst>
            <pc:docMk/>
            <pc:sldMk cId="4186253544" sldId="309"/>
            <ac:spMk id="113" creationId="{7CDB507F-21B7-4C27-B0FC-D9C465C6DB44}"/>
          </ac:spMkLst>
        </pc:spChg>
        <pc:spChg chg="add del">
          <ac:chgData name="Mohammad Idris Alemi" userId="eea768c3-d095-4847-ae28-f8a6759099ab" providerId="ADAL" clId="{AAF20781-2994-4D43-9E25-5098E2E7EC55}" dt="2020-07-06T21:48:23.748" v="3282" actId="26606"/>
          <ac:spMkLst>
            <pc:docMk/>
            <pc:sldMk cId="4186253544" sldId="309"/>
            <ac:spMk id="115" creationId="{7AB1AE17-B7A3-4363-95CD-25441E2FF1F3}"/>
          </ac:spMkLst>
        </pc:spChg>
        <pc:spChg chg="add del">
          <ac:chgData name="Mohammad Idris Alemi" userId="eea768c3-d095-4847-ae28-f8a6759099ab" providerId="ADAL" clId="{AAF20781-2994-4D43-9E25-5098E2E7EC55}" dt="2020-07-06T21:48:31.165" v="3283" actId="26606"/>
          <ac:spMkLst>
            <pc:docMk/>
            <pc:sldMk cId="4186253544" sldId="309"/>
            <ac:spMk id="120" creationId="{E9AA9F65-94B8-41A5-A7FF-23D2CFB116BB}"/>
          </ac:spMkLst>
        </pc:spChg>
        <pc:spChg chg="add del">
          <ac:chgData name="Mohammad Idris Alemi" userId="eea768c3-d095-4847-ae28-f8a6759099ab" providerId="ADAL" clId="{AAF20781-2994-4D43-9E25-5098E2E7EC55}" dt="2020-07-06T21:48:31.165" v="3283" actId="26606"/>
          <ac:spMkLst>
            <pc:docMk/>
            <pc:sldMk cId="4186253544" sldId="309"/>
            <ac:spMk id="122" creationId="{7E8B0F8E-3F6C-4541-B9C1-774D80A08834}"/>
          </ac:spMkLst>
        </pc:spChg>
        <pc:spChg chg="add del">
          <ac:chgData name="Mohammad Idris Alemi" userId="eea768c3-d095-4847-ae28-f8a6759099ab" providerId="ADAL" clId="{AAF20781-2994-4D43-9E25-5098E2E7EC55}" dt="2020-07-06T21:48:31.165" v="3283" actId="26606"/>
          <ac:spMkLst>
            <pc:docMk/>
            <pc:sldMk cId="4186253544" sldId="309"/>
            <ac:spMk id="124" creationId="{7A45F5BC-32D1-41CD-B270-C46F18CA1ACC}"/>
          </ac:spMkLst>
        </pc:spChg>
        <pc:spChg chg="add del">
          <ac:chgData name="Mohammad Idris Alemi" userId="eea768c3-d095-4847-ae28-f8a6759099ab" providerId="ADAL" clId="{AAF20781-2994-4D43-9E25-5098E2E7EC55}" dt="2020-07-06T21:48:31.165" v="3283" actId="26606"/>
          <ac:spMkLst>
            <pc:docMk/>
            <pc:sldMk cId="4186253544" sldId="309"/>
            <ac:spMk id="126" creationId="{5BB74D4E-F243-4A10-813D-500A14025392}"/>
          </ac:spMkLst>
        </pc:spChg>
        <pc:spChg chg="add del">
          <ac:chgData name="Mohammad Idris Alemi" userId="eea768c3-d095-4847-ae28-f8a6759099ab" providerId="ADAL" clId="{AAF20781-2994-4D43-9E25-5098E2E7EC55}" dt="2020-07-06T21:48:31.165" v="3283" actId="26606"/>
          <ac:spMkLst>
            <pc:docMk/>
            <pc:sldMk cId="4186253544" sldId="309"/>
            <ac:spMk id="128" creationId="{A9D01BD4-D715-47C5-936E-D17703C9AE83}"/>
          </ac:spMkLst>
        </pc:spChg>
        <pc:spChg chg="add del">
          <ac:chgData name="Mohammad Idris Alemi" userId="eea768c3-d095-4847-ae28-f8a6759099ab" providerId="ADAL" clId="{AAF20781-2994-4D43-9E25-5098E2E7EC55}" dt="2020-07-06T21:48:31.165" v="3283" actId="26606"/>
          <ac:spMkLst>
            <pc:docMk/>
            <pc:sldMk cId="4186253544" sldId="309"/>
            <ac:spMk id="130" creationId="{8E095A5C-C0E1-442D-A262-3354333CA8ED}"/>
          </ac:spMkLst>
        </pc:spChg>
        <pc:spChg chg="add del">
          <ac:chgData name="Mohammad Idris Alemi" userId="eea768c3-d095-4847-ae28-f8a6759099ab" providerId="ADAL" clId="{AAF20781-2994-4D43-9E25-5098E2E7EC55}" dt="2020-07-06T21:48:31.165" v="3283" actId="26606"/>
          <ac:spMkLst>
            <pc:docMk/>
            <pc:sldMk cId="4186253544" sldId="309"/>
            <ac:spMk id="132" creationId="{7884CF81-7E80-4D00-BC0F-A2166793CF8D}"/>
          </ac:spMkLst>
        </pc:spChg>
        <pc:spChg chg="add del">
          <ac:chgData name="Mohammad Idris Alemi" userId="eea768c3-d095-4847-ae28-f8a6759099ab" providerId="ADAL" clId="{AAF20781-2994-4D43-9E25-5098E2E7EC55}" dt="2020-07-06T21:48:40.046" v="3284" actId="26606"/>
          <ac:spMkLst>
            <pc:docMk/>
            <pc:sldMk cId="4186253544" sldId="309"/>
            <ac:spMk id="137" creationId="{E9AA9F65-94B8-41A5-A7FF-23D2CFB116BB}"/>
          </ac:spMkLst>
        </pc:spChg>
        <pc:spChg chg="add del">
          <ac:chgData name="Mohammad Idris Alemi" userId="eea768c3-d095-4847-ae28-f8a6759099ab" providerId="ADAL" clId="{AAF20781-2994-4D43-9E25-5098E2E7EC55}" dt="2020-07-06T21:48:40.046" v="3284" actId="26606"/>
          <ac:spMkLst>
            <pc:docMk/>
            <pc:sldMk cId="4186253544" sldId="309"/>
            <ac:spMk id="139" creationId="{7E8B0F8E-3F6C-4541-B9C1-774D80A08834}"/>
          </ac:spMkLst>
        </pc:spChg>
        <pc:spChg chg="add del">
          <ac:chgData name="Mohammad Idris Alemi" userId="eea768c3-d095-4847-ae28-f8a6759099ab" providerId="ADAL" clId="{AAF20781-2994-4D43-9E25-5098E2E7EC55}" dt="2020-07-06T21:48:40.046" v="3284" actId="26606"/>
          <ac:spMkLst>
            <pc:docMk/>
            <pc:sldMk cId="4186253544" sldId="309"/>
            <ac:spMk id="141" creationId="{7A45F5BC-32D1-41CD-B270-C46F18CA1ACC}"/>
          </ac:spMkLst>
        </pc:spChg>
        <pc:spChg chg="add del">
          <ac:chgData name="Mohammad Idris Alemi" userId="eea768c3-d095-4847-ae28-f8a6759099ab" providerId="ADAL" clId="{AAF20781-2994-4D43-9E25-5098E2E7EC55}" dt="2020-07-06T21:48:40.046" v="3284" actId="26606"/>
          <ac:spMkLst>
            <pc:docMk/>
            <pc:sldMk cId="4186253544" sldId="309"/>
            <ac:spMk id="143" creationId="{5BB74D4E-F243-4A10-813D-500A14025392}"/>
          </ac:spMkLst>
        </pc:spChg>
        <pc:spChg chg="add del">
          <ac:chgData name="Mohammad Idris Alemi" userId="eea768c3-d095-4847-ae28-f8a6759099ab" providerId="ADAL" clId="{AAF20781-2994-4D43-9E25-5098E2E7EC55}" dt="2020-07-06T21:48:40.046" v="3284" actId="26606"/>
          <ac:spMkLst>
            <pc:docMk/>
            <pc:sldMk cId="4186253544" sldId="309"/>
            <ac:spMk id="145" creationId="{E2B7D02C-F642-492B-8E97-FDE1C0FDA332}"/>
          </ac:spMkLst>
        </pc:spChg>
        <pc:spChg chg="add del">
          <ac:chgData name="Mohammad Idris Alemi" userId="eea768c3-d095-4847-ae28-f8a6759099ab" providerId="ADAL" clId="{AAF20781-2994-4D43-9E25-5098E2E7EC55}" dt="2020-07-06T21:48:40.046" v="3284" actId="26606"/>
          <ac:spMkLst>
            <pc:docMk/>
            <pc:sldMk cId="4186253544" sldId="309"/>
            <ac:spMk id="147" creationId="{A2D0BA34-24BC-4C63-945A-90AA854E19E8}"/>
          </ac:spMkLst>
        </pc:spChg>
        <pc:spChg chg="add del">
          <ac:chgData name="Mohammad Idris Alemi" userId="eea768c3-d095-4847-ae28-f8a6759099ab" providerId="ADAL" clId="{AAF20781-2994-4D43-9E25-5098E2E7EC55}" dt="2020-07-06T21:48:40.046" v="3284" actId="26606"/>
          <ac:spMkLst>
            <pc:docMk/>
            <pc:sldMk cId="4186253544" sldId="309"/>
            <ac:spMk id="149" creationId="{0647415D-11C2-4BA0-A3EE-E0DA219B3A08}"/>
          </ac:spMkLst>
        </pc:spChg>
        <pc:spChg chg="add del">
          <ac:chgData name="Mohammad Idris Alemi" userId="eea768c3-d095-4847-ae28-f8a6759099ab" providerId="ADAL" clId="{AAF20781-2994-4D43-9E25-5098E2E7EC55}" dt="2020-07-06T21:48:48.403" v="3285" actId="26606"/>
          <ac:spMkLst>
            <pc:docMk/>
            <pc:sldMk cId="4186253544" sldId="309"/>
            <ac:spMk id="151" creationId="{E9AA9F65-94B8-41A5-A7FF-23D2CFB116BB}"/>
          </ac:spMkLst>
        </pc:spChg>
        <pc:spChg chg="add del">
          <ac:chgData name="Mohammad Idris Alemi" userId="eea768c3-d095-4847-ae28-f8a6759099ab" providerId="ADAL" clId="{AAF20781-2994-4D43-9E25-5098E2E7EC55}" dt="2020-07-06T21:48:48.403" v="3285" actId="26606"/>
          <ac:spMkLst>
            <pc:docMk/>
            <pc:sldMk cId="4186253544" sldId="309"/>
            <ac:spMk id="152" creationId="{7E8B0F8E-3F6C-4541-B9C1-774D80A08834}"/>
          </ac:spMkLst>
        </pc:spChg>
        <pc:spChg chg="add del">
          <ac:chgData name="Mohammad Idris Alemi" userId="eea768c3-d095-4847-ae28-f8a6759099ab" providerId="ADAL" clId="{AAF20781-2994-4D43-9E25-5098E2E7EC55}" dt="2020-07-06T21:48:48.403" v="3285" actId="26606"/>
          <ac:spMkLst>
            <pc:docMk/>
            <pc:sldMk cId="4186253544" sldId="309"/>
            <ac:spMk id="153" creationId="{7A45F5BC-32D1-41CD-B270-C46F18CA1ACC}"/>
          </ac:spMkLst>
        </pc:spChg>
        <pc:spChg chg="add del">
          <ac:chgData name="Mohammad Idris Alemi" userId="eea768c3-d095-4847-ae28-f8a6759099ab" providerId="ADAL" clId="{AAF20781-2994-4D43-9E25-5098E2E7EC55}" dt="2020-07-06T21:48:48.403" v="3285" actId="26606"/>
          <ac:spMkLst>
            <pc:docMk/>
            <pc:sldMk cId="4186253544" sldId="309"/>
            <ac:spMk id="154" creationId="{5BB74D4E-F243-4A10-813D-500A14025392}"/>
          </ac:spMkLst>
        </pc:spChg>
        <pc:spChg chg="add del">
          <ac:chgData name="Mohammad Idris Alemi" userId="eea768c3-d095-4847-ae28-f8a6759099ab" providerId="ADAL" clId="{AAF20781-2994-4D43-9E25-5098E2E7EC55}" dt="2020-07-06T21:49:07.249" v="3288"/>
          <ac:spMkLst>
            <pc:docMk/>
            <pc:sldMk cId="4186253544" sldId="309"/>
            <ac:spMk id="159" creationId="{E9AA9F65-94B8-41A5-A7FF-23D2CFB116BB}"/>
          </ac:spMkLst>
        </pc:spChg>
        <pc:spChg chg="add del">
          <ac:chgData name="Mohammad Idris Alemi" userId="eea768c3-d095-4847-ae28-f8a6759099ab" providerId="ADAL" clId="{AAF20781-2994-4D43-9E25-5098E2E7EC55}" dt="2020-07-06T21:49:07.249" v="3288"/>
          <ac:spMkLst>
            <pc:docMk/>
            <pc:sldMk cId="4186253544" sldId="309"/>
            <ac:spMk id="161" creationId="{7E8B0F8E-3F6C-4541-B9C1-774D80A08834}"/>
          </ac:spMkLst>
        </pc:spChg>
        <pc:spChg chg="add del">
          <ac:chgData name="Mohammad Idris Alemi" userId="eea768c3-d095-4847-ae28-f8a6759099ab" providerId="ADAL" clId="{AAF20781-2994-4D43-9E25-5098E2E7EC55}" dt="2020-07-06T21:49:07.249" v="3288"/>
          <ac:spMkLst>
            <pc:docMk/>
            <pc:sldMk cId="4186253544" sldId="309"/>
            <ac:spMk id="163" creationId="{7A45F5BC-32D1-41CD-B270-C46F18CA1ACC}"/>
          </ac:spMkLst>
        </pc:spChg>
        <pc:spChg chg="add del">
          <ac:chgData name="Mohammad Idris Alemi" userId="eea768c3-d095-4847-ae28-f8a6759099ab" providerId="ADAL" clId="{AAF20781-2994-4D43-9E25-5098E2E7EC55}" dt="2020-07-06T21:49:07.249" v="3288"/>
          <ac:spMkLst>
            <pc:docMk/>
            <pc:sldMk cId="4186253544" sldId="309"/>
            <ac:spMk id="165" creationId="{5BB74D4E-F243-4A10-813D-500A14025392}"/>
          </ac:spMkLst>
        </pc:spChg>
        <pc:spChg chg="add del">
          <ac:chgData name="Mohammad Idris Alemi" userId="eea768c3-d095-4847-ae28-f8a6759099ab" providerId="ADAL" clId="{AAF20781-2994-4D43-9E25-5098E2E7EC55}" dt="2020-07-06T21:49:07.249" v="3288"/>
          <ac:spMkLst>
            <pc:docMk/>
            <pc:sldMk cId="4186253544" sldId="309"/>
            <ac:spMk id="167" creationId="{ABD35255-F6AD-483C-8736-3BA2E77D79D6}"/>
          </ac:spMkLst>
        </pc:spChg>
        <pc:spChg chg="add del">
          <ac:chgData name="Mohammad Idris Alemi" userId="eea768c3-d095-4847-ae28-f8a6759099ab" providerId="ADAL" clId="{AAF20781-2994-4D43-9E25-5098E2E7EC55}" dt="2020-07-06T21:49:07.249" v="3288"/>
          <ac:spMkLst>
            <pc:docMk/>
            <pc:sldMk cId="4186253544" sldId="309"/>
            <ac:spMk id="169" creationId="{9E3CC4EC-DB06-46D9-AFDB-90C92162D0EF}"/>
          </ac:spMkLst>
        </pc:spChg>
        <pc:spChg chg="add del">
          <ac:chgData name="Mohammad Idris Alemi" userId="eea768c3-d095-4847-ae28-f8a6759099ab" providerId="ADAL" clId="{AAF20781-2994-4D43-9E25-5098E2E7EC55}" dt="2020-07-06T21:49:07.249" v="3288"/>
          <ac:spMkLst>
            <pc:docMk/>
            <pc:sldMk cId="4186253544" sldId="309"/>
            <ac:spMk id="171" creationId="{DD1E467B-4F3D-4B02-B4F6-B1F6066105E4}"/>
          </ac:spMkLst>
        </pc:spChg>
        <pc:spChg chg="add del">
          <ac:chgData name="Mohammad Idris Alemi" userId="eea768c3-d095-4847-ae28-f8a6759099ab" providerId="ADAL" clId="{AAF20781-2994-4D43-9E25-5098E2E7EC55}" dt="2020-07-06T21:49:07.249" v="3288"/>
          <ac:spMkLst>
            <pc:docMk/>
            <pc:sldMk cId="4186253544" sldId="309"/>
            <ac:spMk id="173" creationId="{92B8FFC3-0702-4F80-A25F-DCE76F0DCF1D}"/>
          </ac:spMkLst>
        </pc:spChg>
        <pc:spChg chg="add del">
          <ac:chgData name="Mohammad Idris Alemi" userId="eea768c3-d095-4847-ae28-f8a6759099ab" providerId="ADAL" clId="{AAF20781-2994-4D43-9E25-5098E2E7EC55}" dt="2020-07-06T21:49:07.249" v="3288"/>
          <ac:spMkLst>
            <pc:docMk/>
            <pc:sldMk cId="4186253544" sldId="309"/>
            <ac:spMk id="175" creationId="{660FAA44-950B-4B8B-812E-B19BA4A7621B}"/>
          </ac:spMkLst>
        </pc:spChg>
        <pc:spChg chg="add del">
          <ac:chgData name="Mohammad Idris Alemi" userId="eea768c3-d095-4847-ae28-f8a6759099ab" providerId="ADAL" clId="{AAF20781-2994-4D43-9E25-5098E2E7EC55}" dt="2020-07-06T21:54:19.860" v="3300" actId="26606"/>
          <ac:spMkLst>
            <pc:docMk/>
            <pc:sldMk cId="4186253544" sldId="309"/>
            <ac:spMk id="3076" creationId="{DB691D59-8F51-4DD8-AD41-D568D29B08F8}"/>
          </ac:spMkLst>
        </pc:spChg>
        <pc:spChg chg="add del">
          <ac:chgData name="Mohammad Idris Alemi" userId="eea768c3-d095-4847-ae28-f8a6759099ab" providerId="ADAL" clId="{AAF20781-2994-4D43-9E25-5098E2E7EC55}" dt="2020-07-06T21:54:19.860" v="3300" actId="26606"/>
          <ac:spMkLst>
            <pc:docMk/>
            <pc:sldMk cId="4186253544" sldId="309"/>
            <ac:spMk id="3077" creationId="{204AEF18-0627-48F3-9B3D-F7E8F050B1D4}"/>
          </ac:spMkLst>
        </pc:spChg>
        <pc:spChg chg="add del">
          <ac:chgData name="Mohammad Idris Alemi" userId="eea768c3-d095-4847-ae28-f8a6759099ab" providerId="ADAL" clId="{AAF20781-2994-4D43-9E25-5098E2E7EC55}" dt="2020-07-06T21:54:19.860" v="3300" actId="26606"/>
          <ac:spMkLst>
            <pc:docMk/>
            <pc:sldMk cId="4186253544" sldId="309"/>
            <ac:spMk id="3078" creationId="{993F09C6-4F57-4B05-9592-E253D8BC6286}"/>
          </ac:spMkLst>
        </pc:spChg>
        <pc:spChg chg="add del">
          <ac:chgData name="Mohammad Idris Alemi" userId="eea768c3-d095-4847-ae28-f8a6759099ab" providerId="ADAL" clId="{AAF20781-2994-4D43-9E25-5098E2E7EC55}" dt="2020-07-06T21:54:19.860" v="3300" actId="26606"/>
          <ac:spMkLst>
            <pc:docMk/>
            <pc:sldMk cId="4186253544" sldId="309"/>
            <ac:spMk id="3079" creationId="{9E661D03-4DD4-45E7-A047-ED722E826D59}"/>
          </ac:spMkLst>
        </pc:spChg>
        <pc:grpChg chg="del">
          <ac:chgData name="Mohammad Idris Alemi" userId="eea768c3-d095-4847-ae28-f8a6759099ab" providerId="ADAL" clId="{AAF20781-2994-4D43-9E25-5098E2E7EC55}" dt="2020-07-06T21:46:22.981" v="3241" actId="26606"/>
          <ac:grpSpMkLst>
            <pc:docMk/>
            <pc:sldMk cId="4186253544" sldId="309"/>
            <ac:grpSpMk id="38" creationId="{22A9BB93-2DF4-4EFD-94C3-A0CC895CDE64}"/>
          </ac:grpSpMkLst>
        </pc:grpChg>
        <pc:grpChg chg="add del">
          <ac:chgData name="Mohammad Idris Alemi" userId="eea768c3-d095-4847-ae28-f8a6759099ab" providerId="ADAL" clId="{AAF20781-2994-4D43-9E25-5098E2E7EC55}" dt="2020-07-06T21:46:39.142" v="3247" actId="26606"/>
          <ac:grpSpMkLst>
            <pc:docMk/>
            <pc:sldMk cId="4186253544" sldId="309"/>
            <ac:grpSpMk id="82" creationId="{DD45597E-AF81-4397-A735-3DE1D96E8218}"/>
          </ac:grpSpMkLst>
        </pc:grpChg>
        <pc:grpChg chg="add del">
          <ac:chgData name="Mohammad Idris Alemi" userId="eea768c3-d095-4847-ae28-f8a6759099ab" providerId="ADAL" clId="{AAF20781-2994-4D43-9E25-5098E2E7EC55}" dt="2020-07-06T21:48:05.486" v="3281" actId="26606"/>
          <ac:grpSpMkLst>
            <pc:docMk/>
            <pc:sldMk cId="4186253544" sldId="309"/>
            <ac:grpSpMk id="93" creationId="{22A9BB93-2DF4-4EFD-94C3-A0CC895CDE64}"/>
          </ac:grpSpMkLst>
        </pc:grpChg>
        <pc:graphicFrameChg chg="del mod modGraphic">
          <ac:chgData name="Mohammad Idris Alemi" userId="eea768c3-d095-4847-ae28-f8a6759099ab" providerId="ADAL" clId="{AAF20781-2994-4D43-9E25-5098E2E7EC55}" dt="2020-07-06T21:46:46.853" v="3249" actId="11529"/>
          <ac:graphicFrameMkLst>
            <pc:docMk/>
            <pc:sldMk cId="4186253544" sldId="309"/>
            <ac:graphicFrameMk id="21" creationId="{C1BAFB34-C3C1-2946-831C-4A1FF4448CAE}"/>
          </ac:graphicFrameMkLst>
        </pc:graphicFrameChg>
        <pc:picChg chg="add del mod">
          <ac:chgData name="Mohammad Idris Alemi" userId="eea768c3-d095-4847-ae28-f8a6759099ab" providerId="ADAL" clId="{AAF20781-2994-4D43-9E25-5098E2E7EC55}" dt="2020-07-06T21:54:20.283" v="3301"/>
          <ac:picMkLst>
            <pc:docMk/>
            <pc:sldMk cId="4186253544" sldId="309"/>
            <ac:picMk id="3074" creationId="{745D6276-6790-4E49-9B84-BF1E89B23F46}"/>
          </ac:picMkLst>
        </pc:picChg>
      </pc:sldChg>
      <pc:sldChg chg="addSp delSp modSp mod modTransition addCm delCm modCm modNotesTx">
        <pc:chgData name="Mohammad Idris Alemi" userId="eea768c3-d095-4847-ae28-f8a6759099ab" providerId="ADAL" clId="{AAF20781-2994-4D43-9E25-5098E2E7EC55}" dt="2020-07-08T22:06:43.067" v="10014" actId="20577"/>
        <pc:sldMkLst>
          <pc:docMk/>
          <pc:sldMk cId="1199898394" sldId="310"/>
        </pc:sldMkLst>
        <pc:spChg chg="mod">
          <ac:chgData name="Mohammad Idris Alemi" userId="eea768c3-d095-4847-ae28-f8a6759099ab" providerId="ADAL" clId="{AAF20781-2994-4D43-9E25-5098E2E7EC55}" dt="2020-07-06T22:03:00.011" v="3509" actId="20577"/>
          <ac:spMkLst>
            <pc:docMk/>
            <pc:sldMk cId="1199898394" sldId="310"/>
            <ac:spMk id="2" creationId="{7C0607C3-332A-48ED-A0DE-9ED8D45C8EEB}"/>
          </ac:spMkLst>
        </pc:spChg>
        <pc:spChg chg="add del mod">
          <ac:chgData name="Mohammad Idris Alemi" userId="eea768c3-d095-4847-ae28-f8a6759099ab" providerId="ADAL" clId="{AAF20781-2994-4D43-9E25-5098E2E7EC55}" dt="2020-07-08T18:30:44.063" v="4264" actId="478"/>
          <ac:spMkLst>
            <pc:docMk/>
            <pc:sldMk cId="1199898394" sldId="310"/>
            <ac:spMk id="5" creationId="{054577BB-88D2-45D0-958F-470FE2339E30}"/>
          </ac:spMkLst>
        </pc:spChg>
        <pc:spChg chg="add del mod">
          <ac:chgData name="Mohammad Idris Alemi" userId="eea768c3-d095-4847-ae28-f8a6759099ab" providerId="ADAL" clId="{AAF20781-2994-4D43-9E25-5098E2E7EC55}" dt="2020-07-08T18:31:07.202" v="4271"/>
          <ac:spMkLst>
            <pc:docMk/>
            <pc:sldMk cId="1199898394" sldId="310"/>
            <ac:spMk id="6" creationId="{B2C3D6B0-583E-4B16-82CF-791DE642DAA6}"/>
          </ac:spMkLst>
        </pc:spChg>
        <pc:spChg chg="add del mod">
          <ac:chgData name="Mohammad Idris Alemi" userId="eea768c3-d095-4847-ae28-f8a6759099ab" providerId="ADAL" clId="{AAF20781-2994-4D43-9E25-5098E2E7EC55}" dt="2020-07-08T18:48:38.308" v="4294"/>
          <ac:spMkLst>
            <pc:docMk/>
            <pc:sldMk cId="1199898394" sldId="310"/>
            <ac:spMk id="8" creationId="{29BF7A99-81B1-46A8-B1F0-E91E7D6EEDDE}"/>
          </ac:spMkLst>
        </pc:spChg>
        <pc:spChg chg="mod">
          <ac:chgData name="Mohammad Idris Alemi" userId="eea768c3-d095-4847-ae28-f8a6759099ab" providerId="ADAL" clId="{AAF20781-2994-4D43-9E25-5098E2E7EC55}" dt="2020-07-08T21:46:34.589" v="5801" actId="207"/>
          <ac:spMkLst>
            <pc:docMk/>
            <pc:sldMk cId="1199898394" sldId="310"/>
            <ac:spMk id="9" creationId="{6FC6D679-F16D-414C-897C-209B4C8AF09A}"/>
          </ac:spMkLst>
        </pc:spChg>
        <pc:spChg chg="mod">
          <ac:chgData name="Mohammad Idris Alemi" userId="eea768c3-d095-4847-ae28-f8a6759099ab" providerId="ADAL" clId="{AAF20781-2994-4D43-9E25-5098E2E7EC55}" dt="2020-07-08T22:06:25.706" v="9967" actId="20577"/>
          <ac:spMkLst>
            <pc:docMk/>
            <pc:sldMk cId="1199898394" sldId="310"/>
            <ac:spMk id="10" creationId="{0427AA64-1D1E-4EF9-A374-2BB47AF73F39}"/>
          </ac:spMkLst>
        </pc:spChg>
        <pc:spChg chg="add del mod">
          <ac:chgData name="Mohammad Idris Alemi" userId="eea768c3-d095-4847-ae28-f8a6759099ab" providerId="ADAL" clId="{AAF20781-2994-4D43-9E25-5098E2E7EC55}" dt="2020-07-08T21:43:31.930" v="5775"/>
          <ac:spMkLst>
            <pc:docMk/>
            <pc:sldMk cId="1199898394" sldId="310"/>
            <ac:spMk id="11" creationId="{DED8FFE4-8DE2-4D13-BC32-FF480578B6A7}"/>
          </ac:spMkLst>
        </pc:spChg>
        <pc:graphicFrameChg chg="add mod">
          <ac:chgData name="Mohammad Idris Alemi" userId="eea768c3-d095-4847-ae28-f8a6759099ab" providerId="ADAL" clId="{AAF20781-2994-4D43-9E25-5098E2E7EC55}" dt="2020-07-08T21:34:29.427" v="5767" actId="20577"/>
          <ac:graphicFrameMkLst>
            <pc:docMk/>
            <pc:sldMk cId="1199898394" sldId="310"/>
            <ac:graphicFrameMk id="13" creationId="{D897E334-3861-4CBB-9EA4-43ADA3B78B37}"/>
          </ac:graphicFrameMkLst>
        </pc:graphicFrameChg>
        <pc:graphicFrameChg chg="add del mod">
          <ac:chgData name="Mohammad Idris Alemi" userId="eea768c3-d095-4847-ae28-f8a6759099ab" providerId="ADAL" clId="{AAF20781-2994-4D43-9E25-5098E2E7EC55}" dt="2020-07-08T21:39:07.600" v="5773" actId="478"/>
          <ac:graphicFrameMkLst>
            <pc:docMk/>
            <pc:sldMk cId="1199898394" sldId="310"/>
            <ac:graphicFrameMk id="14" creationId="{03A1F372-1198-4086-BBBE-24AD8895DEA7}"/>
          </ac:graphicFrameMkLst>
        </pc:graphicFrameChg>
        <pc:graphicFrameChg chg="add mod">
          <ac:chgData name="Mohammad Idris Alemi" userId="eea768c3-d095-4847-ae28-f8a6759099ab" providerId="ADAL" clId="{AAF20781-2994-4D43-9E25-5098E2E7EC55}" dt="2020-07-08T21:45:32.719" v="5793" actId="1076"/>
          <ac:graphicFrameMkLst>
            <pc:docMk/>
            <pc:sldMk cId="1199898394" sldId="310"/>
            <ac:graphicFrameMk id="15" creationId="{576499CC-890B-4572-9E0A-FDDD8047B165}"/>
          </ac:graphicFrameMkLst>
        </pc:graphicFrameChg>
        <pc:picChg chg="del">
          <ac:chgData name="Mohammad Idris Alemi" userId="eea768c3-d095-4847-ae28-f8a6759099ab" providerId="ADAL" clId="{AAF20781-2994-4D43-9E25-5098E2E7EC55}" dt="2020-07-08T18:30:46.185" v="4265" actId="478"/>
          <ac:picMkLst>
            <pc:docMk/>
            <pc:sldMk cId="1199898394" sldId="310"/>
            <ac:picMk id="4" creationId="{9D28FCBF-A270-493A-8F61-7938F2F6DBC7}"/>
          </ac:picMkLst>
        </pc:picChg>
        <pc:picChg chg="mod">
          <ac:chgData name="Mohammad Idris Alemi" userId="eea768c3-d095-4847-ae28-f8a6759099ab" providerId="ADAL" clId="{AAF20781-2994-4D43-9E25-5098E2E7EC55}" dt="2020-07-08T00:43:23.339" v="3766" actId="208"/>
          <ac:picMkLst>
            <pc:docMk/>
            <pc:sldMk cId="1199898394" sldId="310"/>
            <ac:picMk id="7" creationId="{9B0B9A9B-7B18-49BC-AB7C-1F201F2C9439}"/>
          </ac:picMkLst>
        </pc:picChg>
        <pc:picChg chg="del">
          <ac:chgData name="Mohammad Idris Alemi" userId="eea768c3-d095-4847-ae28-f8a6759099ab" providerId="ADAL" clId="{AAF20781-2994-4D43-9E25-5098E2E7EC55}" dt="2020-07-08T18:30:41.030" v="4263" actId="478"/>
          <ac:picMkLst>
            <pc:docMk/>
            <pc:sldMk cId="1199898394" sldId="310"/>
            <ac:picMk id="12" creationId="{2C4655DD-8F82-43FD-B770-B40CE4C6938C}"/>
          </ac:picMkLst>
        </pc:picChg>
      </pc:sldChg>
      <pc:sldChg chg="addSp delSp modSp mod modTransition setBg addCm modCm modNotesTx">
        <pc:chgData name="Mohammad Idris Alemi" userId="eea768c3-d095-4847-ae28-f8a6759099ab" providerId="ADAL" clId="{AAF20781-2994-4D43-9E25-5098E2E7EC55}" dt="2020-07-08T21:29:22.288" v="5738" actId="20577"/>
        <pc:sldMkLst>
          <pc:docMk/>
          <pc:sldMk cId="2771475701" sldId="311"/>
        </pc:sldMkLst>
        <pc:spChg chg="mod">
          <ac:chgData name="Mohammad Idris Alemi" userId="eea768c3-d095-4847-ae28-f8a6759099ab" providerId="ADAL" clId="{AAF20781-2994-4D43-9E25-5098E2E7EC55}" dt="2020-07-08T18:58:19.041" v="4975" actId="26606"/>
          <ac:spMkLst>
            <pc:docMk/>
            <pc:sldMk cId="2771475701" sldId="311"/>
            <ac:spMk id="2" creationId="{15724B88-F0D5-42AB-9181-C0B5BF61DB1E}"/>
          </ac:spMkLst>
        </pc:spChg>
        <pc:spChg chg="add del mod">
          <ac:chgData name="Mohammad Idris Alemi" userId="eea768c3-d095-4847-ae28-f8a6759099ab" providerId="ADAL" clId="{AAF20781-2994-4D43-9E25-5098E2E7EC55}" dt="2020-07-08T18:58:09.892" v="4974"/>
          <ac:spMkLst>
            <pc:docMk/>
            <pc:sldMk cId="2771475701" sldId="311"/>
            <ac:spMk id="3" creationId="{1E7EEEEA-9821-47E7-A6A2-59D7443CBF40}"/>
          </ac:spMkLst>
        </pc:spChg>
        <pc:spChg chg="del mod">
          <ac:chgData name="Mohammad Idris Alemi" userId="eea768c3-d095-4847-ae28-f8a6759099ab" providerId="ADAL" clId="{AAF20781-2994-4D43-9E25-5098E2E7EC55}" dt="2020-07-06T22:00:20.428" v="3341" actId="478"/>
          <ac:spMkLst>
            <pc:docMk/>
            <pc:sldMk cId="2771475701" sldId="311"/>
            <ac:spMk id="3" creationId="{35771F75-1C48-485A-8C6C-49FDF4BEED34}"/>
          </ac:spMkLst>
        </pc:spChg>
        <pc:spChg chg="add mod">
          <ac:chgData name="Mohammad Idris Alemi" userId="eea768c3-d095-4847-ae28-f8a6759099ab" providerId="ADAL" clId="{AAF20781-2994-4D43-9E25-5098E2E7EC55}" dt="2020-07-08T18:59:09.582" v="5041" actId="1076"/>
          <ac:spMkLst>
            <pc:docMk/>
            <pc:sldMk cId="2771475701" sldId="311"/>
            <ac:spMk id="4" creationId="{AB0B7EC4-4D9E-466B-956D-DF655E9E6523}"/>
          </ac:spMkLst>
        </pc:spChg>
        <pc:spChg chg="add mod ord">
          <ac:chgData name="Mohammad Idris Alemi" userId="eea768c3-d095-4847-ae28-f8a6759099ab" providerId="ADAL" clId="{AAF20781-2994-4D43-9E25-5098E2E7EC55}" dt="2020-07-08T21:28:22.651" v="5411" actId="207"/>
          <ac:spMkLst>
            <pc:docMk/>
            <pc:sldMk cId="2771475701" sldId="311"/>
            <ac:spMk id="5" creationId="{FAA67005-04C7-494C-B4A9-185DEC877007}"/>
          </ac:spMkLst>
        </pc:spChg>
        <pc:spChg chg="add del">
          <ac:chgData name="Mohammad Idris Alemi" userId="eea768c3-d095-4847-ae28-f8a6759099ab" providerId="ADAL" clId="{AAF20781-2994-4D43-9E25-5098E2E7EC55}" dt="2020-07-06T22:02:32.527" v="3508" actId="26606"/>
          <ac:spMkLst>
            <pc:docMk/>
            <pc:sldMk cId="2771475701" sldId="311"/>
            <ac:spMk id="10" creationId="{E9AA9F65-94B8-41A5-A7FF-23D2CFB116BB}"/>
          </ac:spMkLst>
        </pc:spChg>
        <pc:spChg chg="add del">
          <ac:chgData name="Mohammad Idris Alemi" userId="eea768c3-d095-4847-ae28-f8a6759099ab" providerId="ADAL" clId="{AAF20781-2994-4D43-9E25-5098E2E7EC55}" dt="2020-07-06T22:02:30.874" v="3506" actId="26606"/>
          <ac:spMkLst>
            <pc:docMk/>
            <pc:sldMk cId="2771475701" sldId="311"/>
            <ac:spMk id="11" creationId="{2928117C-9446-4E7F-AE62-95E0F6DB5B27}"/>
          </ac:spMkLst>
        </pc:spChg>
        <pc:spChg chg="add del">
          <ac:chgData name="Mohammad Idris Alemi" userId="eea768c3-d095-4847-ae28-f8a6759099ab" providerId="ADAL" clId="{AAF20781-2994-4D43-9E25-5098E2E7EC55}" dt="2020-07-06T22:02:32.527" v="3508" actId="26606"/>
          <ac:spMkLst>
            <pc:docMk/>
            <pc:sldMk cId="2771475701" sldId="311"/>
            <ac:spMk id="12" creationId="{7E8B0F8E-3F6C-4541-B9C1-774D80A08834}"/>
          </ac:spMkLst>
        </pc:spChg>
        <pc:spChg chg="add del">
          <ac:chgData name="Mohammad Idris Alemi" userId="eea768c3-d095-4847-ae28-f8a6759099ab" providerId="ADAL" clId="{AAF20781-2994-4D43-9E25-5098E2E7EC55}" dt="2020-07-06T22:02:30.874" v="3506" actId="26606"/>
          <ac:spMkLst>
            <pc:docMk/>
            <pc:sldMk cId="2771475701" sldId="311"/>
            <ac:spMk id="13" creationId="{84D30AFB-4D71-48B0-AA00-28EE92363A5F}"/>
          </ac:spMkLst>
        </pc:spChg>
        <pc:spChg chg="add del">
          <ac:chgData name="Mohammad Idris Alemi" userId="eea768c3-d095-4847-ae28-f8a6759099ab" providerId="ADAL" clId="{AAF20781-2994-4D43-9E25-5098E2E7EC55}" dt="2020-07-06T22:02:32.527" v="3508" actId="26606"/>
          <ac:spMkLst>
            <pc:docMk/>
            <pc:sldMk cId="2771475701" sldId="311"/>
            <ac:spMk id="14" creationId="{7A45F5BC-32D1-41CD-B270-C46F18CA1ACC}"/>
          </ac:spMkLst>
        </pc:spChg>
        <pc:spChg chg="add del">
          <ac:chgData name="Mohammad Idris Alemi" userId="eea768c3-d095-4847-ae28-f8a6759099ab" providerId="ADAL" clId="{AAF20781-2994-4D43-9E25-5098E2E7EC55}" dt="2020-07-06T22:02:30.874" v="3506" actId="26606"/>
          <ac:spMkLst>
            <pc:docMk/>
            <pc:sldMk cId="2771475701" sldId="311"/>
            <ac:spMk id="15" creationId="{96A0B76F-8010-4C62-B4B6-C5FC438C059E}"/>
          </ac:spMkLst>
        </pc:spChg>
        <pc:spChg chg="add del">
          <ac:chgData name="Mohammad Idris Alemi" userId="eea768c3-d095-4847-ae28-f8a6759099ab" providerId="ADAL" clId="{AAF20781-2994-4D43-9E25-5098E2E7EC55}" dt="2020-07-06T22:02:32.527" v="3508" actId="26606"/>
          <ac:spMkLst>
            <pc:docMk/>
            <pc:sldMk cId="2771475701" sldId="311"/>
            <ac:spMk id="16" creationId="{5BB74D4E-F243-4A10-813D-500A14025392}"/>
          </ac:spMkLst>
        </pc:spChg>
        <pc:spChg chg="add del">
          <ac:chgData name="Mohammad Idris Alemi" userId="eea768c3-d095-4847-ae28-f8a6759099ab" providerId="ADAL" clId="{AAF20781-2994-4D43-9E25-5098E2E7EC55}" dt="2020-07-06T22:02:30.874" v="3506" actId="26606"/>
          <ac:spMkLst>
            <pc:docMk/>
            <pc:sldMk cId="2771475701" sldId="311"/>
            <ac:spMk id="17" creationId="{B36BEBD5-A373-4C8C-8C06-CD8007E22F39}"/>
          </ac:spMkLst>
        </pc:spChg>
        <pc:spChg chg="add del">
          <ac:chgData name="Mohammad Idris Alemi" userId="eea768c3-d095-4847-ae28-f8a6759099ab" providerId="ADAL" clId="{AAF20781-2994-4D43-9E25-5098E2E7EC55}" dt="2020-07-06T22:02:32.527" v="3508" actId="26606"/>
          <ac:spMkLst>
            <pc:docMk/>
            <pc:sldMk cId="2771475701" sldId="311"/>
            <ac:spMk id="18" creationId="{F92989FB-1024-49B7-BDF1-B3CE27D48623}"/>
          </ac:spMkLst>
        </pc:spChg>
        <pc:spChg chg="add del">
          <ac:chgData name="Mohammad Idris Alemi" userId="eea768c3-d095-4847-ae28-f8a6759099ab" providerId="ADAL" clId="{AAF20781-2994-4D43-9E25-5098E2E7EC55}" dt="2020-07-06T22:02:30.874" v="3506" actId="26606"/>
          <ac:spMkLst>
            <pc:docMk/>
            <pc:sldMk cId="2771475701" sldId="311"/>
            <ac:spMk id="19" creationId="{1BB56EB9-078F-4952-AC1F-149C7A0AE4D5}"/>
          </ac:spMkLst>
        </pc:spChg>
        <pc:spChg chg="add del">
          <ac:chgData name="Mohammad Idris Alemi" userId="eea768c3-d095-4847-ae28-f8a6759099ab" providerId="ADAL" clId="{AAF20781-2994-4D43-9E25-5098E2E7EC55}" dt="2020-07-06T22:02:32.527" v="3508" actId="26606"/>
          <ac:spMkLst>
            <pc:docMk/>
            <pc:sldMk cId="2771475701" sldId="311"/>
            <ac:spMk id="20" creationId="{DFEE959E-BF10-4204-9556-D1707088D445}"/>
          </ac:spMkLst>
        </pc:spChg>
        <pc:spChg chg="add del">
          <ac:chgData name="Mohammad Idris Alemi" userId="eea768c3-d095-4847-ae28-f8a6759099ab" providerId="ADAL" clId="{AAF20781-2994-4D43-9E25-5098E2E7EC55}" dt="2020-07-06T22:02:30.874" v="3506" actId="26606"/>
          <ac:spMkLst>
            <pc:docMk/>
            <pc:sldMk cId="2771475701" sldId="311"/>
            <ac:spMk id="21" creationId="{7B42427A-0A1F-4A55-8705-D9179F1E0CFB}"/>
          </ac:spMkLst>
        </pc:spChg>
        <pc:spChg chg="add del">
          <ac:chgData name="Mohammad Idris Alemi" userId="eea768c3-d095-4847-ae28-f8a6759099ab" providerId="ADAL" clId="{AAF20781-2994-4D43-9E25-5098E2E7EC55}" dt="2020-07-06T22:02:32.527" v="3508" actId="26606"/>
          <ac:spMkLst>
            <pc:docMk/>
            <pc:sldMk cId="2771475701" sldId="311"/>
            <ac:spMk id="22" creationId="{DDD17B6A-CB37-4005-9681-A20AFCDC7822}"/>
          </ac:spMkLst>
        </pc:spChg>
        <pc:spChg chg="add del">
          <ac:chgData name="Mohammad Idris Alemi" userId="eea768c3-d095-4847-ae28-f8a6759099ab" providerId="ADAL" clId="{AAF20781-2994-4D43-9E25-5098E2E7EC55}" dt="2020-07-06T22:02:32.527" v="3508" actId="26606"/>
          <ac:spMkLst>
            <pc:docMk/>
            <pc:sldMk cId="2771475701" sldId="311"/>
            <ac:spMk id="24" creationId="{3B7BBDE9-DAED-40B0-A640-503C918D1CE3}"/>
          </ac:spMkLst>
        </pc:spChg>
        <pc:spChg chg="add del">
          <ac:chgData name="Mohammad Idris Alemi" userId="eea768c3-d095-4847-ae28-f8a6759099ab" providerId="ADAL" clId="{AAF20781-2994-4D43-9E25-5098E2E7EC55}" dt="2020-07-06T22:02:32.527" v="3508" actId="26606"/>
          <ac:spMkLst>
            <pc:docMk/>
            <pc:sldMk cId="2771475701" sldId="311"/>
            <ac:spMk id="26" creationId="{7BC7EA7B-802E-41F4-8926-C4475287AA31}"/>
          </ac:spMkLst>
        </pc:spChg>
        <pc:spChg chg="add">
          <ac:chgData name="Mohammad Idris Alemi" userId="eea768c3-d095-4847-ae28-f8a6759099ab" providerId="ADAL" clId="{AAF20781-2994-4D43-9E25-5098E2E7EC55}" dt="2020-07-08T18:58:19.041" v="4975" actId="26606"/>
          <ac:spMkLst>
            <pc:docMk/>
            <pc:sldMk cId="2771475701" sldId="311"/>
            <ac:spMk id="71" creationId="{DB691D59-8F51-4DD8-AD41-D568D29B08F8}"/>
          </ac:spMkLst>
        </pc:spChg>
        <pc:spChg chg="add">
          <ac:chgData name="Mohammad Idris Alemi" userId="eea768c3-d095-4847-ae28-f8a6759099ab" providerId="ADAL" clId="{AAF20781-2994-4D43-9E25-5098E2E7EC55}" dt="2020-07-08T18:58:19.041" v="4975" actId="26606"/>
          <ac:spMkLst>
            <pc:docMk/>
            <pc:sldMk cId="2771475701" sldId="311"/>
            <ac:spMk id="73" creationId="{204AEF18-0627-48F3-9B3D-F7E8F050B1D4}"/>
          </ac:spMkLst>
        </pc:spChg>
        <pc:spChg chg="add">
          <ac:chgData name="Mohammad Idris Alemi" userId="eea768c3-d095-4847-ae28-f8a6759099ab" providerId="ADAL" clId="{AAF20781-2994-4D43-9E25-5098E2E7EC55}" dt="2020-07-08T18:58:19.041" v="4975" actId="26606"/>
          <ac:spMkLst>
            <pc:docMk/>
            <pc:sldMk cId="2771475701" sldId="311"/>
            <ac:spMk id="75" creationId="{CEAEE08A-C572-438F-9753-B0D527A515A7}"/>
          </ac:spMkLst>
        </pc:spChg>
        <pc:spChg chg="add">
          <ac:chgData name="Mohammad Idris Alemi" userId="eea768c3-d095-4847-ae28-f8a6759099ab" providerId="ADAL" clId="{AAF20781-2994-4D43-9E25-5098E2E7EC55}" dt="2020-07-08T18:58:19.041" v="4975" actId="26606"/>
          <ac:spMkLst>
            <pc:docMk/>
            <pc:sldMk cId="2771475701" sldId="311"/>
            <ac:spMk id="77" creationId="{993F09C6-4F57-4B05-9592-E253D8BC6286}"/>
          </ac:spMkLst>
        </pc:spChg>
        <pc:spChg chg="add">
          <ac:chgData name="Mohammad Idris Alemi" userId="eea768c3-d095-4847-ae28-f8a6759099ab" providerId="ADAL" clId="{AAF20781-2994-4D43-9E25-5098E2E7EC55}" dt="2020-07-08T18:58:19.041" v="4975" actId="26606"/>
          <ac:spMkLst>
            <pc:docMk/>
            <pc:sldMk cId="2771475701" sldId="311"/>
            <ac:spMk id="79" creationId="{9E661D03-4DD4-45E7-A047-ED722E826D59}"/>
          </ac:spMkLst>
        </pc:spChg>
        <pc:picChg chg="add del">
          <ac:chgData name="Mohammad Idris Alemi" userId="eea768c3-d095-4847-ae28-f8a6759099ab" providerId="ADAL" clId="{AAF20781-2994-4D43-9E25-5098E2E7EC55}" dt="2020-07-06T22:02:30.874" v="3506" actId="26606"/>
          <ac:picMkLst>
            <pc:docMk/>
            <pc:sldMk cId="2771475701" sldId="311"/>
            <ac:picMk id="7" creationId="{E0D404E7-D0D0-4CA3-A6E8-B9896707DB07}"/>
          </ac:picMkLst>
        </pc:picChg>
        <pc:picChg chg="add mod">
          <ac:chgData name="Mohammad Idris Alemi" userId="eea768c3-d095-4847-ae28-f8a6759099ab" providerId="ADAL" clId="{AAF20781-2994-4D43-9E25-5098E2E7EC55}" dt="2020-07-08T18:58:19.041" v="4975" actId="26606"/>
          <ac:picMkLst>
            <pc:docMk/>
            <pc:sldMk cId="2771475701" sldId="311"/>
            <ac:picMk id="1026" creationId="{8E8E0DE3-EF6A-4F74-975E-6EB749F690BB}"/>
          </ac:picMkLst>
        </pc:picChg>
      </pc:sldChg>
      <pc:sldChg chg="addSp delSp modSp modTransition">
        <pc:chgData name="Mohammad Idris Alemi" userId="eea768c3-d095-4847-ae28-f8a6759099ab" providerId="ADAL" clId="{AAF20781-2994-4D43-9E25-5098E2E7EC55}" dt="2020-07-09T05:14:04.761" v="10171" actId="404"/>
        <pc:sldMkLst>
          <pc:docMk/>
          <pc:sldMk cId="1257270061" sldId="312"/>
        </pc:sldMkLst>
        <pc:spChg chg="mod">
          <ac:chgData name="Mohammad Idris Alemi" userId="eea768c3-d095-4847-ae28-f8a6759099ab" providerId="ADAL" clId="{AAF20781-2994-4D43-9E25-5098E2E7EC55}" dt="2020-07-09T05:14:04.761" v="10171" actId="404"/>
          <ac:spMkLst>
            <pc:docMk/>
            <pc:sldMk cId="1257270061" sldId="312"/>
            <ac:spMk id="2" creationId="{639364E2-27B3-42A1-B2E5-094AD72DE68E}"/>
          </ac:spMkLst>
        </pc:spChg>
        <pc:spChg chg="add mod">
          <ac:chgData name="Mohammad Idris Alemi" userId="eea768c3-d095-4847-ae28-f8a6759099ab" providerId="ADAL" clId="{AAF20781-2994-4D43-9E25-5098E2E7EC55}" dt="2020-07-08T22:12:22.910" v="10077" actId="207"/>
          <ac:spMkLst>
            <pc:docMk/>
            <pc:sldMk cId="1257270061" sldId="312"/>
            <ac:spMk id="3" creationId="{E69DDD0C-9E18-479D-ABAE-DCEA72605298}"/>
          </ac:spMkLst>
        </pc:spChg>
        <pc:spChg chg="add del">
          <ac:chgData name="Mohammad Idris Alemi" userId="eea768c3-d095-4847-ae28-f8a6759099ab" providerId="ADAL" clId="{AAF20781-2994-4D43-9E25-5098E2E7EC55}" dt="2020-07-06T21:44:53.174" v="3236" actId="26606"/>
          <ac:spMkLst>
            <pc:docMk/>
            <pc:sldMk cId="1257270061" sldId="312"/>
            <ac:spMk id="32" creationId="{2928117C-9446-4E7F-AE62-95E0F6DB5B27}"/>
          </ac:spMkLst>
        </pc:spChg>
        <pc:spChg chg="add del">
          <ac:chgData name="Mohammad Idris Alemi" userId="eea768c3-d095-4847-ae28-f8a6759099ab" providerId="ADAL" clId="{AAF20781-2994-4D43-9E25-5098E2E7EC55}" dt="2020-07-06T21:44:53.174" v="3236" actId="26606"/>
          <ac:spMkLst>
            <pc:docMk/>
            <pc:sldMk cId="1257270061" sldId="312"/>
            <ac:spMk id="34" creationId="{84D30AFB-4D71-48B0-AA00-28EE92363A5F}"/>
          </ac:spMkLst>
        </pc:spChg>
        <pc:spChg chg="add del">
          <ac:chgData name="Mohammad Idris Alemi" userId="eea768c3-d095-4847-ae28-f8a6759099ab" providerId="ADAL" clId="{AAF20781-2994-4D43-9E25-5098E2E7EC55}" dt="2020-07-06T21:44:53.174" v="3236" actId="26606"/>
          <ac:spMkLst>
            <pc:docMk/>
            <pc:sldMk cId="1257270061" sldId="312"/>
            <ac:spMk id="36" creationId="{96A0B76F-8010-4C62-B4B6-C5FC438C059E}"/>
          </ac:spMkLst>
        </pc:spChg>
        <pc:spChg chg="add del">
          <ac:chgData name="Mohammad Idris Alemi" userId="eea768c3-d095-4847-ae28-f8a6759099ab" providerId="ADAL" clId="{AAF20781-2994-4D43-9E25-5098E2E7EC55}" dt="2020-07-06T21:44:53.174" v="3236" actId="26606"/>
          <ac:spMkLst>
            <pc:docMk/>
            <pc:sldMk cId="1257270061" sldId="312"/>
            <ac:spMk id="38" creationId="{B36BEBD5-A373-4C8C-8C06-CD8007E22F39}"/>
          </ac:spMkLst>
        </pc:spChg>
        <pc:spChg chg="add del">
          <ac:chgData name="Mohammad Idris Alemi" userId="eea768c3-d095-4847-ae28-f8a6759099ab" providerId="ADAL" clId="{AAF20781-2994-4D43-9E25-5098E2E7EC55}" dt="2020-07-06T21:44:53.174" v="3236" actId="26606"/>
          <ac:spMkLst>
            <pc:docMk/>
            <pc:sldMk cId="1257270061" sldId="312"/>
            <ac:spMk id="40" creationId="{EA97CA5D-BCDD-4F61-B77F-34068368BF47}"/>
          </ac:spMkLst>
        </pc:spChg>
        <pc:spChg chg="add del">
          <ac:chgData name="Mohammad Idris Alemi" userId="eea768c3-d095-4847-ae28-f8a6759099ab" providerId="ADAL" clId="{AAF20781-2994-4D43-9E25-5098E2E7EC55}" dt="2020-07-06T21:44:53.174" v="3236" actId="26606"/>
          <ac:spMkLst>
            <pc:docMk/>
            <pc:sldMk cId="1257270061" sldId="312"/>
            <ac:spMk id="42" creationId="{BB80117C-7F39-43C5-86D0-1B3E99AB5E86}"/>
          </ac:spMkLst>
        </pc:spChg>
        <pc:spChg chg="add del">
          <ac:chgData name="Mohammad Idris Alemi" userId="eea768c3-d095-4847-ae28-f8a6759099ab" providerId="ADAL" clId="{AAF20781-2994-4D43-9E25-5098E2E7EC55}" dt="2020-07-06T21:44:46.202" v="3231" actId="26606"/>
          <ac:spMkLst>
            <pc:docMk/>
            <pc:sldMk cId="1257270061" sldId="312"/>
            <ac:spMk id="52" creationId="{E9AA9F65-94B8-41A5-A7FF-23D2CFB116BB}"/>
          </ac:spMkLst>
        </pc:spChg>
        <pc:spChg chg="add del">
          <ac:chgData name="Mohammad Idris Alemi" userId="eea768c3-d095-4847-ae28-f8a6759099ab" providerId="ADAL" clId="{AAF20781-2994-4D43-9E25-5098E2E7EC55}" dt="2020-07-06T21:44:46.202" v="3231" actId="26606"/>
          <ac:spMkLst>
            <pc:docMk/>
            <pc:sldMk cId="1257270061" sldId="312"/>
            <ac:spMk id="54" creationId="{7E8B0F8E-3F6C-4541-B9C1-774D80A08834}"/>
          </ac:spMkLst>
        </pc:spChg>
        <pc:spChg chg="add del">
          <ac:chgData name="Mohammad Idris Alemi" userId="eea768c3-d095-4847-ae28-f8a6759099ab" providerId="ADAL" clId="{AAF20781-2994-4D43-9E25-5098E2E7EC55}" dt="2020-07-06T21:44:46.202" v="3231" actId="26606"/>
          <ac:spMkLst>
            <pc:docMk/>
            <pc:sldMk cId="1257270061" sldId="312"/>
            <ac:spMk id="56" creationId="{7A45F5BC-32D1-41CD-B270-C46F18CA1ACC}"/>
          </ac:spMkLst>
        </pc:spChg>
        <pc:spChg chg="add del">
          <ac:chgData name="Mohammad Idris Alemi" userId="eea768c3-d095-4847-ae28-f8a6759099ab" providerId="ADAL" clId="{AAF20781-2994-4D43-9E25-5098E2E7EC55}" dt="2020-07-06T21:44:46.202" v="3231" actId="26606"/>
          <ac:spMkLst>
            <pc:docMk/>
            <pc:sldMk cId="1257270061" sldId="312"/>
            <ac:spMk id="58" creationId="{5BB74D4E-F243-4A10-813D-500A14025392}"/>
          </ac:spMkLst>
        </pc:spChg>
        <pc:spChg chg="add del">
          <ac:chgData name="Mohammad Idris Alemi" userId="eea768c3-d095-4847-ae28-f8a6759099ab" providerId="ADAL" clId="{AAF20781-2994-4D43-9E25-5098E2E7EC55}" dt="2020-07-06T21:44:46.202" v="3231" actId="26606"/>
          <ac:spMkLst>
            <pc:docMk/>
            <pc:sldMk cId="1257270061" sldId="312"/>
            <ac:spMk id="60" creationId="{B373F125-DEF3-41D6-9918-AB21A2ACC37A}"/>
          </ac:spMkLst>
        </pc:spChg>
        <pc:spChg chg="add del">
          <ac:chgData name="Mohammad Idris Alemi" userId="eea768c3-d095-4847-ae28-f8a6759099ab" providerId="ADAL" clId="{AAF20781-2994-4D43-9E25-5098E2E7EC55}" dt="2020-07-06T21:44:46.202" v="3231" actId="26606"/>
          <ac:spMkLst>
            <pc:docMk/>
            <pc:sldMk cId="1257270061" sldId="312"/>
            <ac:spMk id="62" creationId="{71E9F226-EB6E-48C9-ADDA-636DE4BF4EBE}"/>
          </ac:spMkLst>
        </pc:spChg>
        <pc:spChg chg="add del">
          <ac:chgData name="Mohammad Idris Alemi" userId="eea768c3-d095-4847-ae28-f8a6759099ab" providerId="ADAL" clId="{AAF20781-2994-4D43-9E25-5098E2E7EC55}" dt="2020-07-06T21:44:50.808" v="3233" actId="26606"/>
          <ac:spMkLst>
            <pc:docMk/>
            <pc:sldMk cId="1257270061" sldId="312"/>
            <ac:spMk id="64" creationId="{7CDB507F-21B7-4C27-B0FC-D9C465C6DB44}"/>
          </ac:spMkLst>
        </pc:spChg>
        <pc:spChg chg="add del">
          <ac:chgData name="Mohammad Idris Alemi" userId="eea768c3-d095-4847-ae28-f8a6759099ab" providerId="ADAL" clId="{AAF20781-2994-4D43-9E25-5098E2E7EC55}" dt="2020-07-06T21:44:50.808" v="3233" actId="26606"/>
          <ac:spMkLst>
            <pc:docMk/>
            <pc:sldMk cId="1257270061" sldId="312"/>
            <ac:spMk id="65" creationId="{E9AA9F65-94B8-41A5-A7FF-23D2CFB116BB}"/>
          </ac:spMkLst>
        </pc:spChg>
        <pc:spChg chg="add del">
          <ac:chgData name="Mohammad Idris Alemi" userId="eea768c3-d095-4847-ae28-f8a6759099ab" providerId="ADAL" clId="{AAF20781-2994-4D43-9E25-5098E2E7EC55}" dt="2020-07-06T21:44:50.808" v="3233" actId="26606"/>
          <ac:spMkLst>
            <pc:docMk/>
            <pc:sldMk cId="1257270061" sldId="312"/>
            <ac:spMk id="66" creationId="{7AB1AE17-B7A3-4363-95CD-25441E2FF1F3}"/>
          </ac:spMkLst>
        </pc:spChg>
        <pc:spChg chg="add del">
          <ac:chgData name="Mohammad Idris Alemi" userId="eea768c3-d095-4847-ae28-f8a6759099ab" providerId="ADAL" clId="{AAF20781-2994-4D43-9E25-5098E2E7EC55}" dt="2020-07-06T21:44:50.808" v="3233" actId="26606"/>
          <ac:spMkLst>
            <pc:docMk/>
            <pc:sldMk cId="1257270061" sldId="312"/>
            <ac:spMk id="67" creationId="{7E8B0F8E-3F6C-4541-B9C1-774D80A08834}"/>
          </ac:spMkLst>
        </pc:spChg>
        <pc:spChg chg="add del">
          <ac:chgData name="Mohammad Idris Alemi" userId="eea768c3-d095-4847-ae28-f8a6759099ab" providerId="ADAL" clId="{AAF20781-2994-4D43-9E25-5098E2E7EC55}" dt="2020-07-06T21:44:50.808" v="3233" actId="26606"/>
          <ac:spMkLst>
            <pc:docMk/>
            <pc:sldMk cId="1257270061" sldId="312"/>
            <ac:spMk id="68" creationId="{7A45F5BC-32D1-41CD-B270-C46F18CA1ACC}"/>
          </ac:spMkLst>
        </pc:spChg>
        <pc:spChg chg="add del">
          <ac:chgData name="Mohammad Idris Alemi" userId="eea768c3-d095-4847-ae28-f8a6759099ab" providerId="ADAL" clId="{AAF20781-2994-4D43-9E25-5098E2E7EC55}" dt="2020-07-06T21:44:50.808" v="3233" actId="26606"/>
          <ac:spMkLst>
            <pc:docMk/>
            <pc:sldMk cId="1257270061" sldId="312"/>
            <ac:spMk id="69" creationId="{5BB74D4E-F243-4A10-813D-500A14025392}"/>
          </ac:spMkLst>
        </pc:spChg>
        <pc:spChg chg="add del">
          <ac:chgData name="Mohammad Idris Alemi" userId="eea768c3-d095-4847-ae28-f8a6759099ab" providerId="ADAL" clId="{AAF20781-2994-4D43-9E25-5098E2E7EC55}" dt="2020-07-06T21:44:50.808" v="3233" actId="26606"/>
          <ac:spMkLst>
            <pc:docMk/>
            <pc:sldMk cId="1257270061" sldId="312"/>
            <ac:spMk id="70" creationId="{1A59258C-AAC2-41CD-973C-7439B122A3FF}"/>
          </ac:spMkLst>
        </pc:spChg>
        <pc:spChg chg="add del">
          <ac:chgData name="Mohammad Idris Alemi" userId="eea768c3-d095-4847-ae28-f8a6759099ab" providerId="ADAL" clId="{AAF20781-2994-4D43-9E25-5098E2E7EC55}" dt="2020-07-06T21:44:50.808" v="3233" actId="26606"/>
          <ac:spMkLst>
            <pc:docMk/>
            <pc:sldMk cId="1257270061" sldId="312"/>
            <ac:spMk id="71" creationId="{54516B72-0116-42B2-82A2-B11218A36636}"/>
          </ac:spMkLst>
        </pc:spChg>
        <pc:spChg chg="add del">
          <ac:chgData name="Mohammad Idris Alemi" userId="eea768c3-d095-4847-ae28-f8a6759099ab" providerId="ADAL" clId="{AAF20781-2994-4D43-9E25-5098E2E7EC55}" dt="2020-07-06T21:44:53.160" v="3235" actId="26606"/>
          <ac:spMkLst>
            <pc:docMk/>
            <pc:sldMk cId="1257270061" sldId="312"/>
            <ac:spMk id="73" creationId="{E9AA9F65-94B8-41A5-A7FF-23D2CFB116BB}"/>
          </ac:spMkLst>
        </pc:spChg>
        <pc:spChg chg="add del">
          <ac:chgData name="Mohammad Idris Alemi" userId="eea768c3-d095-4847-ae28-f8a6759099ab" providerId="ADAL" clId="{AAF20781-2994-4D43-9E25-5098E2E7EC55}" dt="2020-07-06T21:44:53.160" v="3235" actId="26606"/>
          <ac:spMkLst>
            <pc:docMk/>
            <pc:sldMk cId="1257270061" sldId="312"/>
            <ac:spMk id="74" creationId="{7E8B0F8E-3F6C-4541-B9C1-774D80A08834}"/>
          </ac:spMkLst>
        </pc:spChg>
        <pc:spChg chg="add del">
          <ac:chgData name="Mohammad Idris Alemi" userId="eea768c3-d095-4847-ae28-f8a6759099ab" providerId="ADAL" clId="{AAF20781-2994-4D43-9E25-5098E2E7EC55}" dt="2020-07-06T21:44:53.160" v="3235" actId="26606"/>
          <ac:spMkLst>
            <pc:docMk/>
            <pc:sldMk cId="1257270061" sldId="312"/>
            <ac:spMk id="75" creationId="{7A45F5BC-32D1-41CD-B270-C46F18CA1ACC}"/>
          </ac:spMkLst>
        </pc:spChg>
        <pc:spChg chg="add del">
          <ac:chgData name="Mohammad Idris Alemi" userId="eea768c3-d095-4847-ae28-f8a6759099ab" providerId="ADAL" clId="{AAF20781-2994-4D43-9E25-5098E2E7EC55}" dt="2020-07-06T21:44:53.160" v="3235" actId="26606"/>
          <ac:spMkLst>
            <pc:docMk/>
            <pc:sldMk cId="1257270061" sldId="312"/>
            <ac:spMk id="76" creationId="{5BB74D4E-F243-4A10-813D-500A14025392}"/>
          </ac:spMkLst>
        </pc:spChg>
        <pc:spChg chg="add del">
          <ac:chgData name="Mohammad Idris Alemi" userId="eea768c3-d095-4847-ae28-f8a6759099ab" providerId="ADAL" clId="{AAF20781-2994-4D43-9E25-5098E2E7EC55}" dt="2020-07-06T21:44:53.160" v="3235" actId="26606"/>
          <ac:spMkLst>
            <pc:docMk/>
            <pc:sldMk cId="1257270061" sldId="312"/>
            <ac:spMk id="77" creationId="{B373F125-DEF3-41D6-9918-AB21A2ACC37A}"/>
          </ac:spMkLst>
        </pc:spChg>
        <pc:spChg chg="add del">
          <ac:chgData name="Mohammad Idris Alemi" userId="eea768c3-d095-4847-ae28-f8a6759099ab" providerId="ADAL" clId="{AAF20781-2994-4D43-9E25-5098E2E7EC55}" dt="2020-07-06T21:44:53.160" v="3235" actId="26606"/>
          <ac:spMkLst>
            <pc:docMk/>
            <pc:sldMk cId="1257270061" sldId="312"/>
            <ac:spMk id="78" creationId="{71E9F226-EB6E-48C9-ADDA-636DE4BF4EBE}"/>
          </ac:spMkLst>
        </pc:spChg>
        <pc:spChg chg="add del">
          <ac:chgData name="Mohammad Idris Alemi" userId="eea768c3-d095-4847-ae28-f8a6759099ab" providerId="ADAL" clId="{AAF20781-2994-4D43-9E25-5098E2E7EC55}" dt="2020-07-06T21:45:12.454" v="3237" actId="26606"/>
          <ac:spMkLst>
            <pc:docMk/>
            <pc:sldMk cId="1257270061" sldId="312"/>
            <ac:spMk id="80" creationId="{E9AA9F65-94B8-41A5-A7FF-23D2CFB116BB}"/>
          </ac:spMkLst>
        </pc:spChg>
        <pc:spChg chg="add del">
          <ac:chgData name="Mohammad Idris Alemi" userId="eea768c3-d095-4847-ae28-f8a6759099ab" providerId="ADAL" clId="{AAF20781-2994-4D43-9E25-5098E2E7EC55}" dt="2020-07-06T21:45:12.454" v="3237" actId="26606"/>
          <ac:spMkLst>
            <pc:docMk/>
            <pc:sldMk cId="1257270061" sldId="312"/>
            <ac:spMk id="81" creationId="{7E8B0F8E-3F6C-4541-B9C1-774D80A08834}"/>
          </ac:spMkLst>
        </pc:spChg>
        <pc:spChg chg="add del">
          <ac:chgData name="Mohammad Idris Alemi" userId="eea768c3-d095-4847-ae28-f8a6759099ab" providerId="ADAL" clId="{AAF20781-2994-4D43-9E25-5098E2E7EC55}" dt="2020-07-06T21:45:12.454" v="3237" actId="26606"/>
          <ac:spMkLst>
            <pc:docMk/>
            <pc:sldMk cId="1257270061" sldId="312"/>
            <ac:spMk id="82" creationId="{7A45F5BC-32D1-41CD-B270-C46F18CA1ACC}"/>
          </ac:spMkLst>
        </pc:spChg>
        <pc:spChg chg="add del">
          <ac:chgData name="Mohammad Idris Alemi" userId="eea768c3-d095-4847-ae28-f8a6759099ab" providerId="ADAL" clId="{AAF20781-2994-4D43-9E25-5098E2E7EC55}" dt="2020-07-06T21:45:12.454" v="3237" actId="26606"/>
          <ac:spMkLst>
            <pc:docMk/>
            <pc:sldMk cId="1257270061" sldId="312"/>
            <ac:spMk id="83" creationId="{5BB74D4E-F243-4A10-813D-500A14025392}"/>
          </ac:spMkLst>
        </pc:spChg>
        <pc:spChg chg="add del">
          <ac:chgData name="Mohammad Idris Alemi" userId="eea768c3-d095-4847-ae28-f8a6759099ab" providerId="ADAL" clId="{AAF20781-2994-4D43-9E25-5098E2E7EC55}" dt="2020-07-06T21:45:12.454" v="3237" actId="26606"/>
          <ac:spMkLst>
            <pc:docMk/>
            <pc:sldMk cId="1257270061" sldId="312"/>
            <ac:spMk id="84" creationId="{F92989FB-1024-49B7-BDF1-B3CE27D48623}"/>
          </ac:spMkLst>
        </pc:spChg>
        <pc:spChg chg="add del">
          <ac:chgData name="Mohammad Idris Alemi" userId="eea768c3-d095-4847-ae28-f8a6759099ab" providerId="ADAL" clId="{AAF20781-2994-4D43-9E25-5098E2E7EC55}" dt="2020-07-06T21:45:12.454" v="3237" actId="26606"/>
          <ac:spMkLst>
            <pc:docMk/>
            <pc:sldMk cId="1257270061" sldId="312"/>
            <ac:spMk id="85" creationId="{DFEE959E-BF10-4204-9556-D1707088D445}"/>
          </ac:spMkLst>
        </pc:spChg>
        <pc:spChg chg="add del">
          <ac:chgData name="Mohammad Idris Alemi" userId="eea768c3-d095-4847-ae28-f8a6759099ab" providerId="ADAL" clId="{AAF20781-2994-4D43-9E25-5098E2E7EC55}" dt="2020-07-06T21:45:12.454" v="3237" actId="26606"/>
          <ac:spMkLst>
            <pc:docMk/>
            <pc:sldMk cId="1257270061" sldId="312"/>
            <ac:spMk id="86" creationId="{DDD17B6A-CB37-4005-9681-A20AFCDC7822}"/>
          </ac:spMkLst>
        </pc:spChg>
        <pc:spChg chg="add del">
          <ac:chgData name="Mohammad Idris Alemi" userId="eea768c3-d095-4847-ae28-f8a6759099ab" providerId="ADAL" clId="{AAF20781-2994-4D43-9E25-5098E2E7EC55}" dt="2020-07-06T21:45:12.454" v="3237" actId="26606"/>
          <ac:spMkLst>
            <pc:docMk/>
            <pc:sldMk cId="1257270061" sldId="312"/>
            <ac:spMk id="87" creationId="{3B7BBDE9-DAED-40B0-A640-503C918D1CE3}"/>
          </ac:spMkLst>
        </pc:spChg>
        <pc:spChg chg="add del">
          <ac:chgData name="Mohammad Idris Alemi" userId="eea768c3-d095-4847-ae28-f8a6759099ab" providerId="ADAL" clId="{AAF20781-2994-4D43-9E25-5098E2E7EC55}" dt="2020-07-06T21:45:12.454" v="3237" actId="26606"/>
          <ac:spMkLst>
            <pc:docMk/>
            <pc:sldMk cId="1257270061" sldId="312"/>
            <ac:spMk id="88" creationId="{7BC7EA7B-802E-41F4-8926-C4475287AA31}"/>
          </ac:spMkLst>
        </pc:spChg>
        <pc:spChg chg="add">
          <ac:chgData name="Mohammad Idris Alemi" userId="eea768c3-d095-4847-ae28-f8a6759099ab" providerId="ADAL" clId="{AAF20781-2994-4D43-9E25-5098E2E7EC55}" dt="2020-07-06T21:45:12.454" v="3237" actId="26606"/>
          <ac:spMkLst>
            <pc:docMk/>
            <pc:sldMk cId="1257270061" sldId="312"/>
            <ac:spMk id="93" creationId="{E9AA9F65-94B8-41A5-A7FF-23D2CFB116BB}"/>
          </ac:spMkLst>
        </pc:spChg>
        <pc:spChg chg="add">
          <ac:chgData name="Mohammad Idris Alemi" userId="eea768c3-d095-4847-ae28-f8a6759099ab" providerId="ADAL" clId="{AAF20781-2994-4D43-9E25-5098E2E7EC55}" dt="2020-07-06T21:45:12.454" v="3237" actId="26606"/>
          <ac:spMkLst>
            <pc:docMk/>
            <pc:sldMk cId="1257270061" sldId="312"/>
            <ac:spMk id="95" creationId="{7E8B0F8E-3F6C-4541-B9C1-774D80A08834}"/>
          </ac:spMkLst>
        </pc:spChg>
        <pc:spChg chg="add">
          <ac:chgData name="Mohammad Idris Alemi" userId="eea768c3-d095-4847-ae28-f8a6759099ab" providerId="ADAL" clId="{AAF20781-2994-4D43-9E25-5098E2E7EC55}" dt="2020-07-06T21:45:12.454" v="3237" actId="26606"/>
          <ac:spMkLst>
            <pc:docMk/>
            <pc:sldMk cId="1257270061" sldId="312"/>
            <ac:spMk id="97" creationId="{7A45F5BC-32D1-41CD-B270-C46F18CA1ACC}"/>
          </ac:spMkLst>
        </pc:spChg>
        <pc:spChg chg="add">
          <ac:chgData name="Mohammad Idris Alemi" userId="eea768c3-d095-4847-ae28-f8a6759099ab" providerId="ADAL" clId="{AAF20781-2994-4D43-9E25-5098E2E7EC55}" dt="2020-07-06T21:45:12.454" v="3237" actId="26606"/>
          <ac:spMkLst>
            <pc:docMk/>
            <pc:sldMk cId="1257270061" sldId="312"/>
            <ac:spMk id="99" creationId="{5BB74D4E-F243-4A10-813D-500A14025392}"/>
          </ac:spMkLst>
        </pc:spChg>
        <pc:spChg chg="add">
          <ac:chgData name="Mohammad Idris Alemi" userId="eea768c3-d095-4847-ae28-f8a6759099ab" providerId="ADAL" clId="{AAF20781-2994-4D43-9E25-5098E2E7EC55}" dt="2020-07-06T21:45:12.454" v="3237" actId="26606"/>
          <ac:spMkLst>
            <pc:docMk/>
            <pc:sldMk cId="1257270061" sldId="312"/>
            <ac:spMk id="101" creationId="{1A59258C-AAC2-41CD-973C-7439B122A3FF}"/>
          </ac:spMkLst>
        </pc:spChg>
        <pc:spChg chg="add">
          <ac:chgData name="Mohammad Idris Alemi" userId="eea768c3-d095-4847-ae28-f8a6759099ab" providerId="ADAL" clId="{AAF20781-2994-4D43-9E25-5098E2E7EC55}" dt="2020-07-06T21:45:12.454" v="3237" actId="26606"/>
          <ac:spMkLst>
            <pc:docMk/>
            <pc:sldMk cId="1257270061" sldId="312"/>
            <ac:spMk id="103" creationId="{54516B72-0116-42B2-82A2-B11218A36636}"/>
          </ac:spMkLst>
        </pc:spChg>
        <pc:spChg chg="add">
          <ac:chgData name="Mohammad Idris Alemi" userId="eea768c3-d095-4847-ae28-f8a6759099ab" providerId="ADAL" clId="{AAF20781-2994-4D43-9E25-5098E2E7EC55}" dt="2020-07-06T21:45:12.454" v="3237" actId="26606"/>
          <ac:spMkLst>
            <pc:docMk/>
            <pc:sldMk cId="1257270061" sldId="312"/>
            <ac:spMk id="105" creationId="{7CDB507F-21B7-4C27-B0FC-D9C465C6DB44}"/>
          </ac:spMkLst>
        </pc:spChg>
        <pc:spChg chg="add">
          <ac:chgData name="Mohammad Idris Alemi" userId="eea768c3-d095-4847-ae28-f8a6759099ab" providerId="ADAL" clId="{AAF20781-2994-4D43-9E25-5098E2E7EC55}" dt="2020-07-06T21:45:12.454" v="3237" actId="26606"/>
          <ac:spMkLst>
            <pc:docMk/>
            <pc:sldMk cId="1257270061" sldId="312"/>
            <ac:spMk id="107" creationId="{7AB1AE17-B7A3-4363-95CD-25441E2FF1F3}"/>
          </ac:spMkLst>
        </pc:spChg>
        <pc:grpChg chg="add del">
          <ac:chgData name="Mohammad Idris Alemi" userId="eea768c3-d095-4847-ae28-f8a6759099ab" providerId="ADAL" clId="{AAF20781-2994-4D43-9E25-5098E2E7EC55}" dt="2020-07-06T21:44:53.174" v="3236" actId="26606"/>
          <ac:grpSpMkLst>
            <pc:docMk/>
            <pc:sldMk cId="1257270061" sldId="312"/>
            <ac:grpSpMk id="44" creationId="{22A9BB93-2DF4-4EFD-94C3-A0CC895CDE64}"/>
          </ac:grpSpMkLst>
        </pc:grpChg>
        <pc:graphicFrameChg chg="del mod">
          <ac:chgData name="Mohammad Idris Alemi" userId="eea768c3-d095-4847-ae28-f8a6759099ab" providerId="ADAL" clId="{AAF20781-2994-4D43-9E25-5098E2E7EC55}" dt="2020-07-06T21:44:25.972" v="3229" actId="11529"/>
          <ac:graphicFrameMkLst>
            <pc:docMk/>
            <pc:sldMk cId="1257270061" sldId="312"/>
            <ac:graphicFrameMk id="4" creationId="{A762B383-BC53-5644-8867-D246AB82E7A1}"/>
          </ac:graphicFrameMkLst>
        </pc:graphicFrameChg>
      </pc:sldChg>
      <pc:sldChg chg="addSp delSp modSp mod modTransition setBg addCm delCm modCm">
        <pc:chgData name="Mohammad Idris Alemi" userId="eea768c3-d095-4847-ae28-f8a6759099ab" providerId="ADAL" clId="{AAF20781-2994-4D43-9E25-5098E2E7EC55}" dt="2020-07-09T15:49:47.770" v="10182" actId="1076"/>
        <pc:sldMkLst>
          <pc:docMk/>
          <pc:sldMk cId="1049020280" sldId="313"/>
        </pc:sldMkLst>
        <pc:spChg chg="mod">
          <ac:chgData name="Mohammad Idris Alemi" userId="eea768c3-d095-4847-ae28-f8a6759099ab" providerId="ADAL" clId="{AAF20781-2994-4D43-9E25-5098E2E7EC55}" dt="2020-07-09T05:13:45.434" v="10165" actId="403"/>
          <ac:spMkLst>
            <pc:docMk/>
            <pc:sldMk cId="1049020280" sldId="313"/>
            <ac:spMk id="2" creationId="{93F8C080-01E6-4B6A-A4BF-EAAE8ABB6A5D}"/>
          </ac:spMkLst>
        </pc:spChg>
        <pc:spChg chg="add del mod">
          <ac:chgData name="Mohammad Idris Alemi" userId="eea768c3-d095-4847-ae28-f8a6759099ab" providerId="ADAL" clId="{AAF20781-2994-4D43-9E25-5098E2E7EC55}" dt="2020-07-06T21:41:36.469" v="3175" actId="478"/>
          <ac:spMkLst>
            <pc:docMk/>
            <pc:sldMk cId="1049020280" sldId="313"/>
            <ac:spMk id="3" creationId="{352A63E6-0533-4A92-B477-CAD563F965A5}"/>
          </ac:spMkLst>
        </pc:spChg>
        <pc:spChg chg="add mod">
          <ac:chgData name="Mohammad Idris Alemi" userId="eea768c3-d095-4847-ae28-f8a6759099ab" providerId="ADAL" clId="{AAF20781-2994-4D43-9E25-5098E2E7EC55}" dt="2020-07-09T15:49:21.609" v="10175" actId="1076"/>
          <ac:spMkLst>
            <pc:docMk/>
            <pc:sldMk cId="1049020280" sldId="313"/>
            <ac:spMk id="5" creationId="{E3FE0155-5048-4C64-BC3B-2080413B5794}"/>
          </ac:spMkLst>
        </pc:spChg>
        <pc:spChg chg="add del">
          <ac:chgData name="Mohammad Idris Alemi" userId="eea768c3-d095-4847-ae28-f8a6759099ab" providerId="ADAL" clId="{AAF20781-2994-4D43-9E25-5098E2E7EC55}" dt="2020-07-06T21:42:12.772" v="3189" actId="26606"/>
          <ac:spMkLst>
            <pc:docMk/>
            <pc:sldMk cId="1049020280" sldId="313"/>
            <ac:spMk id="6" creationId="{2928117C-9446-4E7F-AE62-95E0F6DB5B27}"/>
          </ac:spMkLst>
        </pc:spChg>
        <pc:spChg chg="add del">
          <ac:chgData name="Mohammad Idris Alemi" userId="eea768c3-d095-4847-ae28-f8a6759099ab" providerId="ADAL" clId="{AAF20781-2994-4D43-9E25-5098E2E7EC55}" dt="2020-07-06T21:42:12.772" v="3189" actId="26606"/>
          <ac:spMkLst>
            <pc:docMk/>
            <pc:sldMk cId="1049020280" sldId="313"/>
            <ac:spMk id="7" creationId="{84D30AFB-4D71-48B0-AA00-28EE92363A5F}"/>
          </ac:spMkLst>
        </pc:spChg>
        <pc:spChg chg="add del">
          <ac:chgData name="Mohammad Idris Alemi" userId="eea768c3-d095-4847-ae28-f8a6759099ab" providerId="ADAL" clId="{AAF20781-2994-4D43-9E25-5098E2E7EC55}" dt="2020-07-06T21:42:12.772" v="3189" actId="26606"/>
          <ac:spMkLst>
            <pc:docMk/>
            <pc:sldMk cId="1049020280" sldId="313"/>
            <ac:spMk id="8" creationId="{96A0B76F-8010-4C62-B4B6-C5FC438C059E}"/>
          </ac:spMkLst>
        </pc:spChg>
        <pc:spChg chg="add del">
          <ac:chgData name="Mohammad Idris Alemi" userId="eea768c3-d095-4847-ae28-f8a6759099ab" providerId="ADAL" clId="{AAF20781-2994-4D43-9E25-5098E2E7EC55}" dt="2020-07-06T21:38:43.476" v="3147" actId="26606"/>
          <ac:spMkLst>
            <pc:docMk/>
            <pc:sldMk cId="1049020280" sldId="313"/>
            <ac:spMk id="9" creationId="{2928117C-9446-4E7F-AE62-95E0F6DB5B27}"/>
          </ac:spMkLst>
        </pc:spChg>
        <pc:spChg chg="add del">
          <ac:chgData name="Mohammad Idris Alemi" userId="eea768c3-d095-4847-ae28-f8a6759099ab" providerId="ADAL" clId="{AAF20781-2994-4D43-9E25-5098E2E7EC55}" dt="2020-07-06T21:42:12.772" v="3189" actId="26606"/>
          <ac:spMkLst>
            <pc:docMk/>
            <pc:sldMk cId="1049020280" sldId="313"/>
            <ac:spMk id="10" creationId="{B36BEBD5-A373-4C8C-8C06-CD8007E22F39}"/>
          </ac:spMkLst>
        </pc:spChg>
        <pc:spChg chg="add del">
          <ac:chgData name="Mohammad Idris Alemi" userId="eea768c3-d095-4847-ae28-f8a6759099ab" providerId="ADAL" clId="{AAF20781-2994-4D43-9E25-5098E2E7EC55}" dt="2020-07-06T21:38:43.476" v="3147" actId="26606"/>
          <ac:spMkLst>
            <pc:docMk/>
            <pc:sldMk cId="1049020280" sldId="313"/>
            <ac:spMk id="11" creationId="{84D30AFB-4D71-48B0-AA00-28EE92363A5F}"/>
          </ac:spMkLst>
        </pc:spChg>
        <pc:spChg chg="add del">
          <ac:chgData name="Mohammad Idris Alemi" userId="eea768c3-d095-4847-ae28-f8a6759099ab" providerId="ADAL" clId="{AAF20781-2994-4D43-9E25-5098E2E7EC55}" dt="2020-07-06T21:42:12.772" v="3189" actId="26606"/>
          <ac:spMkLst>
            <pc:docMk/>
            <pc:sldMk cId="1049020280" sldId="313"/>
            <ac:spMk id="12" creationId="{EA97CA5D-BCDD-4F61-B77F-34068368BF47}"/>
          </ac:spMkLst>
        </pc:spChg>
        <pc:spChg chg="add del">
          <ac:chgData name="Mohammad Idris Alemi" userId="eea768c3-d095-4847-ae28-f8a6759099ab" providerId="ADAL" clId="{AAF20781-2994-4D43-9E25-5098E2E7EC55}" dt="2020-07-06T21:38:43.476" v="3147" actId="26606"/>
          <ac:spMkLst>
            <pc:docMk/>
            <pc:sldMk cId="1049020280" sldId="313"/>
            <ac:spMk id="13" creationId="{96A0B76F-8010-4C62-B4B6-C5FC438C059E}"/>
          </ac:spMkLst>
        </pc:spChg>
        <pc:spChg chg="add del">
          <ac:chgData name="Mohammad Idris Alemi" userId="eea768c3-d095-4847-ae28-f8a6759099ab" providerId="ADAL" clId="{AAF20781-2994-4D43-9E25-5098E2E7EC55}" dt="2020-07-06T21:42:12.772" v="3189" actId="26606"/>
          <ac:spMkLst>
            <pc:docMk/>
            <pc:sldMk cId="1049020280" sldId="313"/>
            <ac:spMk id="14" creationId="{BB80117C-7F39-43C5-86D0-1B3E99AB5E86}"/>
          </ac:spMkLst>
        </pc:spChg>
        <pc:spChg chg="add del">
          <ac:chgData name="Mohammad Idris Alemi" userId="eea768c3-d095-4847-ae28-f8a6759099ab" providerId="ADAL" clId="{AAF20781-2994-4D43-9E25-5098E2E7EC55}" dt="2020-07-06T21:38:43.476" v="3147" actId="26606"/>
          <ac:spMkLst>
            <pc:docMk/>
            <pc:sldMk cId="1049020280" sldId="313"/>
            <ac:spMk id="15" creationId="{B36BEBD5-A373-4C8C-8C06-CD8007E22F39}"/>
          </ac:spMkLst>
        </pc:spChg>
        <pc:spChg chg="add del">
          <ac:chgData name="Mohammad Idris Alemi" userId="eea768c3-d095-4847-ae28-f8a6759099ab" providerId="ADAL" clId="{AAF20781-2994-4D43-9E25-5098E2E7EC55}" dt="2020-07-06T21:38:43.476" v="3147" actId="26606"/>
          <ac:spMkLst>
            <pc:docMk/>
            <pc:sldMk cId="1049020280" sldId="313"/>
            <ac:spMk id="17" creationId="{1BB56EB9-078F-4952-AC1F-149C7A0AE4D5}"/>
          </ac:spMkLst>
        </pc:spChg>
        <pc:spChg chg="add del">
          <ac:chgData name="Mohammad Idris Alemi" userId="eea768c3-d095-4847-ae28-f8a6759099ab" providerId="ADAL" clId="{AAF20781-2994-4D43-9E25-5098E2E7EC55}" dt="2020-07-06T21:38:43.476" v="3147" actId="26606"/>
          <ac:spMkLst>
            <pc:docMk/>
            <pc:sldMk cId="1049020280" sldId="313"/>
            <ac:spMk id="19" creationId="{7B42427A-0A1F-4A55-8705-D9179F1E0CFB}"/>
          </ac:spMkLst>
        </pc:spChg>
        <pc:spChg chg="add del">
          <ac:chgData name="Mohammad Idris Alemi" userId="eea768c3-d095-4847-ae28-f8a6759099ab" providerId="ADAL" clId="{AAF20781-2994-4D43-9E25-5098E2E7EC55}" dt="2020-07-06T21:41:58.657" v="3178" actId="26606"/>
          <ac:spMkLst>
            <pc:docMk/>
            <pc:sldMk cId="1049020280" sldId="313"/>
            <ac:spMk id="29" creationId="{2928117C-9446-4E7F-AE62-95E0F6DB5B27}"/>
          </ac:spMkLst>
        </pc:spChg>
        <pc:spChg chg="add del">
          <ac:chgData name="Mohammad Idris Alemi" userId="eea768c3-d095-4847-ae28-f8a6759099ab" providerId="ADAL" clId="{AAF20781-2994-4D43-9E25-5098E2E7EC55}" dt="2020-07-06T21:41:58.657" v="3178" actId="26606"/>
          <ac:spMkLst>
            <pc:docMk/>
            <pc:sldMk cId="1049020280" sldId="313"/>
            <ac:spMk id="31" creationId="{84D30AFB-4D71-48B0-AA00-28EE92363A5F}"/>
          </ac:spMkLst>
        </pc:spChg>
        <pc:spChg chg="add del">
          <ac:chgData name="Mohammad Idris Alemi" userId="eea768c3-d095-4847-ae28-f8a6759099ab" providerId="ADAL" clId="{AAF20781-2994-4D43-9E25-5098E2E7EC55}" dt="2020-07-06T21:41:58.657" v="3178" actId="26606"/>
          <ac:spMkLst>
            <pc:docMk/>
            <pc:sldMk cId="1049020280" sldId="313"/>
            <ac:spMk id="33" creationId="{96A0B76F-8010-4C62-B4B6-C5FC438C059E}"/>
          </ac:spMkLst>
        </pc:spChg>
        <pc:spChg chg="add del">
          <ac:chgData name="Mohammad Idris Alemi" userId="eea768c3-d095-4847-ae28-f8a6759099ab" providerId="ADAL" clId="{AAF20781-2994-4D43-9E25-5098E2E7EC55}" dt="2020-07-06T21:41:58.657" v="3178" actId="26606"/>
          <ac:spMkLst>
            <pc:docMk/>
            <pc:sldMk cId="1049020280" sldId="313"/>
            <ac:spMk id="35" creationId="{B36BEBD5-A373-4C8C-8C06-CD8007E22F39}"/>
          </ac:spMkLst>
        </pc:spChg>
        <pc:spChg chg="add del">
          <ac:chgData name="Mohammad Idris Alemi" userId="eea768c3-d095-4847-ae28-f8a6759099ab" providerId="ADAL" clId="{AAF20781-2994-4D43-9E25-5098E2E7EC55}" dt="2020-07-06T21:41:58.657" v="3178" actId="26606"/>
          <ac:spMkLst>
            <pc:docMk/>
            <pc:sldMk cId="1049020280" sldId="313"/>
            <ac:spMk id="37" creationId="{EA97CA5D-BCDD-4F61-B77F-34068368BF47}"/>
          </ac:spMkLst>
        </pc:spChg>
        <pc:spChg chg="add del">
          <ac:chgData name="Mohammad Idris Alemi" userId="eea768c3-d095-4847-ae28-f8a6759099ab" providerId="ADAL" clId="{AAF20781-2994-4D43-9E25-5098E2E7EC55}" dt="2020-07-06T21:41:58.657" v="3178" actId="26606"/>
          <ac:spMkLst>
            <pc:docMk/>
            <pc:sldMk cId="1049020280" sldId="313"/>
            <ac:spMk id="39" creationId="{BB80117C-7F39-43C5-86D0-1B3E99AB5E86}"/>
          </ac:spMkLst>
        </pc:spChg>
        <pc:spChg chg="add del">
          <ac:chgData name="Mohammad Idris Alemi" userId="eea768c3-d095-4847-ae28-f8a6759099ab" providerId="ADAL" clId="{AAF20781-2994-4D43-9E25-5098E2E7EC55}" dt="2020-07-06T21:41:59.893" v="3180" actId="26606"/>
          <ac:spMkLst>
            <pc:docMk/>
            <pc:sldMk cId="1049020280" sldId="313"/>
            <ac:spMk id="46" creationId="{2928117C-9446-4E7F-AE62-95E0F6DB5B27}"/>
          </ac:spMkLst>
        </pc:spChg>
        <pc:spChg chg="add del">
          <ac:chgData name="Mohammad Idris Alemi" userId="eea768c3-d095-4847-ae28-f8a6759099ab" providerId="ADAL" clId="{AAF20781-2994-4D43-9E25-5098E2E7EC55}" dt="2020-07-06T21:41:59.893" v="3180" actId="26606"/>
          <ac:spMkLst>
            <pc:docMk/>
            <pc:sldMk cId="1049020280" sldId="313"/>
            <ac:spMk id="47" creationId="{84D30AFB-4D71-48B0-AA00-28EE92363A5F}"/>
          </ac:spMkLst>
        </pc:spChg>
        <pc:spChg chg="add del">
          <ac:chgData name="Mohammad Idris Alemi" userId="eea768c3-d095-4847-ae28-f8a6759099ab" providerId="ADAL" clId="{AAF20781-2994-4D43-9E25-5098E2E7EC55}" dt="2020-07-06T21:41:59.893" v="3180" actId="26606"/>
          <ac:spMkLst>
            <pc:docMk/>
            <pc:sldMk cId="1049020280" sldId="313"/>
            <ac:spMk id="48" creationId="{96A0B76F-8010-4C62-B4B6-C5FC438C059E}"/>
          </ac:spMkLst>
        </pc:spChg>
        <pc:spChg chg="add del">
          <ac:chgData name="Mohammad Idris Alemi" userId="eea768c3-d095-4847-ae28-f8a6759099ab" providerId="ADAL" clId="{AAF20781-2994-4D43-9E25-5098E2E7EC55}" dt="2020-07-06T21:41:59.893" v="3180" actId="26606"/>
          <ac:spMkLst>
            <pc:docMk/>
            <pc:sldMk cId="1049020280" sldId="313"/>
            <ac:spMk id="49" creationId="{B36BEBD5-A373-4C8C-8C06-CD8007E22F39}"/>
          </ac:spMkLst>
        </pc:spChg>
        <pc:spChg chg="add del">
          <ac:chgData name="Mohammad Idris Alemi" userId="eea768c3-d095-4847-ae28-f8a6759099ab" providerId="ADAL" clId="{AAF20781-2994-4D43-9E25-5098E2E7EC55}" dt="2020-07-06T21:42:01.838" v="3182" actId="26606"/>
          <ac:spMkLst>
            <pc:docMk/>
            <pc:sldMk cId="1049020280" sldId="313"/>
            <ac:spMk id="51" creationId="{2928117C-9446-4E7F-AE62-95E0F6DB5B27}"/>
          </ac:spMkLst>
        </pc:spChg>
        <pc:spChg chg="add del">
          <ac:chgData name="Mohammad Idris Alemi" userId="eea768c3-d095-4847-ae28-f8a6759099ab" providerId="ADAL" clId="{AAF20781-2994-4D43-9E25-5098E2E7EC55}" dt="2020-07-06T21:42:01.838" v="3182" actId="26606"/>
          <ac:spMkLst>
            <pc:docMk/>
            <pc:sldMk cId="1049020280" sldId="313"/>
            <ac:spMk id="52" creationId="{84D30AFB-4D71-48B0-AA00-28EE92363A5F}"/>
          </ac:spMkLst>
        </pc:spChg>
        <pc:spChg chg="add del">
          <ac:chgData name="Mohammad Idris Alemi" userId="eea768c3-d095-4847-ae28-f8a6759099ab" providerId="ADAL" clId="{AAF20781-2994-4D43-9E25-5098E2E7EC55}" dt="2020-07-06T21:42:01.838" v="3182" actId="26606"/>
          <ac:spMkLst>
            <pc:docMk/>
            <pc:sldMk cId="1049020280" sldId="313"/>
            <ac:spMk id="53" creationId="{96A0B76F-8010-4C62-B4B6-C5FC438C059E}"/>
          </ac:spMkLst>
        </pc:spChg>
        <pc:spChg chg="add del">
          <ac:chgData name="Mohammad Idris Alemi" userId="eea768c3-d095-4847-ae28-f8a6759099ab" providerId="ADAL" clId="{AAF20781-2994-4D43-9E25-5098E2E7EC55}" dt="2020-07-06T21:42:01.838" v="3182" actId="26606"/>
          <ac:spMkLst>
            <pc:docMk/>
            <pc:sldMk cId="1049020280" sldId="313"/>
            <ac:spMk id="54" creationId="{B36BEBD5-A373-4C8C-8C06-CD8007E22F39}"/>
          </ac:spMkLst>
        </pc:spChg>
        <pc:spChg chg="add del">
          <ac:chgData name="Mohammad Idris Alemi" userId="eea768c3-d095-4847-ae28-f8a6759099ab" providerId="ADAL" clId="{AAF20781-2994-4D43-9E25-5098E2E7EC55}" dt="2020-07-06T21:42:01.838" v="3182" actId="26606"/>
          <ac:spMkLst>
            <pc:docMk/>
            <pc:sldMk cId="1049020280" sldId="313"/>
            <ac:spMk id="55" creationId="{1BB56EB9-078F-4952-AC1F-149C7A0AE4D5}"/>
          </ac:spMkLst>
        </pc:spChg>
        <pc:spChg chg="add del">
          <ac:chgData name="Mohammad Idris Alemi" userId="eea768c3-d095-4847-ae28-f8a6759099ab" providerId="ADAL" clId="{AAF20781-2994-4D43-9E25-5098E2E7EC55}" dt="2020-07-06T21:42:01.838" v="3182" actId="26606"/>
          <ac:spMkLst>
            <pc:docMk/>
            <pc:sldMk cId="1049020280" sldId="313"/>
            <ac:spMk id="56" creationId="{7B42427A-0A1F-4A55-8705-D9179F1E0CFB}"/>
          </ac:spMkLst>
        </pc:spChg>
        <pc:spChg chg="add del">
          <ac:chgData name="Mohammad Idris Alemi" userId="eea768c3-d095-4847-ae28-f8a6759099ab" providerId="ADAL" clId="{AAF20781-2994-4D43-9E25-5098E2E7EC55}" dt="2020-07-06T21:42:04.063" v="3184" actId="26606"/>
          <ac:spMkLst>
            <pc:docMk/>
            <pc:sldMk cId="1049020280" sldId="313"/>
            <ac:spMk id="58" creationId="{0DBD4729-DBDF-40A6-9BA4-E4C97EF6DD37}"/>
          </ac:spMkLst>
        </pc:spChg>
        <pc:spChg chg="add del">
          <ac:chgData name="Mohammad Idris Alemi" userId="eea768c3-d095-4847-ae28-f8a6759099ab" providerId="ADAL" clId="{AAF20781-2994-4D43-9E25-5098E2E7EC55}" dt="2020-07-06T21:42:04.063" v="3184" actId="26606"/>
          <ac:spMkLst>
            <pc:docMk/>
            <pc:sldMk cId="1049020280" sldId="313"/>
            <ac:spMk id="59" creationId="{55125130-F4AB-465E-8AE2-E583FCAAB224}"/>
          </ac:spMkLst>
        </pc:spChg>
        <pc:spChg chg="add del">
          <ac:chgData name="Mohammad Idris Alemi" userId="eea768c3-d095-4847-ae28-f8a6759099ab" providerId="ADAL" clId="{AAF20781-2994-4D43-9E25-5098E2E7EC55}" dt="2020-07-06T21:42:04.063" v="3184" actId="26606"/>
          <ac:spMkLst>
            <pc:docMk/>
            <pc:sldMk cId="1049020280" sldId="313"/>
            <ac:spMk id="60" creationId="{E0BA65A2-0302-4468-ADA7-9EC3F9593F51}"/>
          </ac:spMkLst>
        </pc:spChg>
        <pc:spChg chg="add del">
          <ac:chgData name="Mohammad Idris Alemi" userId="eea768c3-d095-4847-ae28-f8a6759099ab" providerId="ADAL" clId="{AAF20781-2994-4D43-9E25-5098E2E7EC55}" dt="2020-07-06T21:42:04.063" v="3184" actId="26606"/>
          <ac:spMkLst>
            <pc:docMk/>
            <pc:sldMk cId="1049020280" sldId="313"/>
            <ac:spMk id="61" creationId="{587D26DA-9773-4A0E-B213-DDF20A1F1F27}"/>
          </ac:spMkLst>
        </pc:spChg>
        <pc:spChg chg="add del">
          <ac:chgData name="Mohammad Idris Alemi" userId="eea768c3-d095-4847-ae28-f8a6759099ab" providerId="ADAL" clId="{AAF20781-2994-4D43-9E25-5098E2E7EC55}" dt="2020-07-06T21:42:10.185" v="3186" actId="26606"/>
          <ac:spMkLst>
            <pc:docMk/>
            <pc:sldMk cId="1049020280" sldId="313"/>
            <ac:spMk id="63" creationId="{2928117C-9446-4E7F-AE62-95E0F6DB5B27}"/>
          </ac:spMkLst>
        </pc:spChg>
        <pc:spChg chg="add del">
          <ac:chgData name="Mohammad Idris Alemi" userId="eea768c3-d095-4847-ae28-f8a6759099ab" providerId="ADAL" clId="{AAF20781-2994-4D43-9E25-5098E2E7EC55}" dt="2020-07-06T21:42:10.185" v="3186" actId="26606"/>
          <ac:spMkLst>
            <pc:docMk/>
            <pc:sldMk cId="1049020280" sldId="313"/>
            <ac:spMk id="64" creationId="{84D30AFB-4D71-48B0-AA00-28EE92363A5F}"/>
          </ac:spMkLst>
        </pc:spChg>
        <pc:spChg chg="add del">
          <ac:chgData name="Mohammad Idris Alemi" userId="eea768c3-d095-4847-ae28-f8a6759099ab" providerId="ADAL" clId="{AAF20781-2994-4D43-9E25-5098E2E7EC55}" dt="2020-07-06T21:42:10.185" v="3186" actId="26606"/>
          <ac:spMkLst>
            <pc:docMk/>
            <pc:sldMk cId="1049020280" sldId="313"/>
            <ac:spMk id="65" creationId="{96A0B76F-8010-4C62-B4B6-C5FC438C059E}"/>
          </ac:spMkLst>
        </pc:spChg>
        <pc:spChg chg="add del">
          <ac:chgData name="Mohammad Idris Alemi" userId="eea768c3-d095-4847-ae28-f8a6759099ab" providerId="ADAL" clId="{AAF20781-2994-4D43-9E25-5098E2E7EC55}" dt="2020-07-06T21:42:10.185" v="3186" actId="26606"/>
          <ac:spMkLst>
            <pc:docMk/>
            <pc:sldMk cId="1049020280" sldId="313"/>
            <ac:spMk id="66" creationId="{B36BEBD5-A373-4C8C-8C06-CD8007E22F39}"/>
          </ac:spMkLst>
        </pc:spChg>
        <pc:spChg chg="add del">
          <ac:chgData name="Mohammad Idris Alemi" userId="eea768c3-d095-4847-ae28-f8a6759099ab" providerId="ADAL" clId="{AAF20781-2994-4D43-9E25-5098E2E7EC55}" dt="2020-07-06T21:42:10.185" v="3186" actId="26606"/>
          <ac:spMkLst>
            <pc:docMk/>
            <pc:sldMk cId="1049020280" sldId="313"/>
            <ac:spMk id="67" creationId="{5F9644DA-21E4-4D4B-B872-F14551490E4B}"/>
          </ac:spMkLst>
        </pc:spChg>
        <pc:spChg chg="add del">
          <ac:chgData name="Mohammad Idris Alemi" userId="eea768c3-d095-4847-ae28-f8a6759099ab" providerId="ADAL" clId="{AAF20781-2994-4D43-9E25-5098E2E7EC55}" dt="2020-07-06T21:42:12.710" v="3188" actId="26606"/>
          <ac:spMkLst>
            <pc:docMk/>
            <pc:sldMk cId="1049020280" sldId="313"/>
            <ac:spMk id="69" creationId="{2928117C-9446-4E7F-AE62-95E0F6DB5B27}"/>
          </ac:spMkLst>
        </pc:spChg>
        <pc:spChg chg="add del">
          <ac:chgData name="Mohammad Idris Alemi" userId="eea768c3-d095-4847-ae28-f8a6759099ab" providerId="ADAL" clId="{AAF20781-2994-4D43-9E25-5098E2E7EC55}" dt="2020-07-06T21:42:12.710" v="3188" actId="26606"/>
          <ac:spMkLst>
            <pc:docMk/>
            <pc:sldMk cId="1049020280" sldId="313"/>
            <ac:spMk id="70" creationId="{84D30AFB-4D71-48B0-AA00-28EE92363A5F}"/>
          </ac:spMkLst>
        </pc:spChg>
        <pc:spChg chg="add del">
          <ac:chgData name="Mohammad Idris Alemi" userId="eea768c3-d095-4847-ae28-f8a6759099ab" providerId="ADAL" clId="{AAF20781-2994-4D43-9E25-5098E2E7EC55}" dt="2020-07-06T21:42:12.710" v="3188" actId="26606"/>
          <ac:spMkLst>
            <pc:docMk/>
            <pc:sldMk cId="1049020280" sldId="313"/>
            <ac:spMk id="71" creationId="{96A0B76F-8010-4C62-B4B6-C5FC438C059E}"/>
          </ac:spMkLst>
        </pc:spChg>
        <pc:spChg chg="add del">
          <ac:chgData name="Mohammad Idris Alemi" userId="eea768c3-d095-4847-ae28-f8a6759099ab" providerId="ADAL" clId="{AAF20781-2994-4D43-9E25-5098E2E7EC55}" dt="2020-07-06T21:42:12.710" v="3188" actId="26606"/>
          <ac:spMkLst>
            <pc:docMk/>
            <pc:sldMk cId="1049020280" sldId="313"/>
            <ac:spMk id="72" creationId="{B36BEBD5-A373-4C8C-8C06-CD8007E22F39}"/>
          </ac:spMkLst>
        </pc:spChg>
        <pc:spChg chg="add del">
          <ac:chgData name="Mohammad Idris Alemi" userId="eea768c3-d095-4847-ae28-f8a6759099ab" providerId="ADAL" clId="{AAF20781-2994-4D43-9E25-5098E2E7EC55}" dt="2020-07-06T21:42:12.710" v="3188" actId="26606"/>
          <ac:spMkLst>
            <pc:docMk/>
            <pc:sldMk cId="1049020280" sldId="313"/>
            <ac:spMk id="73" creationId="{EA97CA5D-BCDD-4F61-B77F-34068368BF47}"/>
          </ac:spMkLst>
        </pc:spChg>
        <pc:spChg chg="add del">
          <ac:chgData name="Mohammad Idris Alemi" userId="eea768c3-d095-4847-ae28-f8a6759099ab" providerId="ADAL" clId="{AAF20781-2994-4D43-9E25-5098E2E7EC55}" dt="2020-07-06T21:42:12.710" v="3188" actId="26606"/>
          <ac:spMkLst>
            <pc:docMk/>
            <pc:sldMk cId="1049020280" sldId="313"/>
            <ac:spMk id="74" creationId="{BB80117C-7F39-43C5-86D0-1B3E99AB5E86}"/>
          </ac:spMkLst>
        </pc:spChg>
        <pc:spChg chg="add del">
          <ac:chgData name="Mohammad Idris Alemi" userId="eea768c3-d095-4847-ae28-f8a6759099ab" providerId="ADAL" clId="{AAF20781-2994-4D43-9E25-5098E2E7EC55}" dt="2020-07-06T21:43:08.512" v="3203" actId="26606"/>
          <ac:spMkLst>
            <pc:docMk/>
            <pc:sldMk cId="1049020280" sldId="313"/>
            <ac:spMk id="77" creationId="{DB691D59-8F51-4DD8-AD41-D568D29B08F8}"/>
          </ac:spMkLst>
        </pc:spChg>
        <pc:spChg chg="add del">
          <ac:chgData name="Mohammad Idris Alemi" userId="eea768c3-d095-4847-ae28-f8a6759099ab" providerId="ADAL" clId="{AAF20781-2994-4D43-9E25-5098E2E7EC55}" dt="2020-07-06T21:43:08.512" v="3203" actId="26606"/>
          <ac:spMkLst>
            <pc:docMk/>
            <pc:sldMk cId="1049020280" sldId="313"/>
            <ac:spMk id="78" creationId="{204AEF18-0627-48F3-9B3D-F7E8F050B1D4}"/>
          </ac:spMkLst>
        </pc:spChg>
        <pc:spChg chg="add del">
          <ac:chgData name="Mohammad Idris Alemi" userId="eea768c3-d095-4847-ae28-f8a6759099ab" providerId="ADAL" clId="{AAF20781-2994-4D43-9E25-5098E2E7EC55}" dt="2020-07-06T21:43:08.512" v="3203" actId="26606"/>
          <ac:spMkLst>
            <pc:docMk/>
            <pc:sldMk cId="1049020280" sldId="313"/>
            <ac:spMk id="79" creationId="{CEAEE08A-C572-438F-9753-B0D527A515A7}"/>
          </ac:spMkLst>
        </pc:spChg>
        <pc:spChg chg="add del">
          <ac:chgData name="Mohammad Idris Alemi" userId="eea768c3-d095-4847-ae28-f8a6759099ab" providerId="ADAL" clId="{AAF20781-2994-4D43-9E25-5098E2E7EC55}" dt="2020-07-06T21:43:08.512" v="3203" actId="26606"/>
          <ac:spMkLst>
            <pc:docMk/>
            <pc:sldMk cId="1049020280" sldId="313"/>
            <ac:spMk id="80" creationId="{993F09C6-4F57-4B05-9592-E253D8BC6286}"/>
          </ac:spMkLst>
        </pc:spChg>
        <pc:spChg chg="add del">
          <ac:chgData name="Mohammad Idris Alemi" userId="eea768c3-d095-4847-ae28-f8a6759099ab" providerId="ADAL" clId="{AAF20781-2994-4D43-9E25-5098E2E7EC55}" dt="2020-07-06T21:43:08.512" v="3203" actId="26606"/>
          <ac:spMkLst>
            <pc:docMk/>
            <pc:sldMk cId="1049020280" sldId="313"/>
            <ac:spMk id="81" creationId="{90137588-E70B-486E-AFA8-21B0111C4698}"/>
          </ac:spMkLst>
        </pc:spChg>
        <pc:spChg chg="add del">
          <ac:chgData name="Mohammad Idris Alemi" userId="eea768c3-d095-4847-ae28-f8a6759099ab" providerId="ADAL" clId="{AAF20781-2994-4D43-9E25-5098E2E7EC55}" dt="2020-07-06T21:42:56" v="3194" actId="26606"/>
          <ac:spMkLst>
            <pc:docMk/>
            <pc:sldMk cId="1049020280" sldId="313"/>
            <ac:spMk id="135" creationId="{DB691D59-8F51-4DD8-AD41-D568D29B08F8}"/>
          </ac:spMkLst>
        </pc:spChg>
        <pc:spChg chg="add del">
          <ac:chgData name="Mohammad Idris Alemi" userId="eea768c3-d095-4847-ae28-f8a6759099ab" providerId="ADAL" clId="{AAF20781-2994-4D43-9E25-5098E2E7EC55}" dt="2020-07-06T21:42:56" v="3194" actId="26606"/>
          <ac:spMkLst>
            <pc:docMk/>
            <pc:sldMk cId="1049020280" sldId="313"/>
            <ac:spMk id="137" creationId="{204AEF18-0627-48F3-9B3D-F7E8F050B1D4}"/>
          </ac:spMkLst>
        </pc:spChg>
        <pc:spChg chg="add del">
          <ac:chgData name="Mohammad Idris Alemi" userId="eea768c3-d095-4847-ae28-f8a6759099ab" providerId="ADAL" clId="{AAF20781-2994-4D43-9E25-5098E2E7EC55}" dt="2020-07-06T21:42:56" v="3194" actId="26606"/>
          <ac:spMkLst>
            <pc:docMk/>
            <pc:sldMk cId="1049020280" sldId="313"/>
            <ac:spMk id="139" creationId="{CEAEE08A-C572-438F-9753-B0D527A515A7}"/>
          </ac:spMkLst>
        </pc:spChg>
        <pc:spChg chg="add del">
          <ac:chgData name="Mohammad Idris Alemi" userId="eea768c3-d095-4847-ae28-f8a6759099ab" providerId="ADAL" clId="{AAF20781-2994-4D43-9E25-5098E2E7EC55}" dt="2020-07-06T21:42:56" v="3194" actId="26606"/>
          <ac:spMkLst>
            <pc:docMk/>
            <pc:sldMk cId="1049020280" sldId="313"/>
            <ac:spMk id="141" creationId="{993F09C6-4F57-4B05-9592-E253D8BC6286}"/>
          </ac:spMkLst>
        </pc:spChg>
        <pc:spChg chg="add del">
          <ac:chgData name="Mohammad Idris Alemi" userId="eea768c3-d095-4847-ae28-f8a6759099ab" providerId="ADAL" clId="{AAF20781-2994-4D43-9E25-5098E2E7EC55}" dt="2020-07-06T21:42:56" v="3194" actId="26606"/>
          <ac:spMkLst>
            <pc:docMk/>
            <pc:sldMk cId="1049020280" sldId="313"/>
            <ac:spMk id="143" creationId="{90137588-E70B-486E-AFA8-21B0111C4698}"/>
          </ac:spMkLst>
        </pc:spChg>
        <pc:spChg chg="add del">
          <ac:chgData name="Mohammad Idris Alemi" userId="eea768c3-d095-4847-ae28-f8a6759099ab" providerId="ADAL" clId="{AAF20781-2994-4D43-9E25-5098E2E7EC55}" dt="2020-07-06T21:43:02.574" v="3198" actId="26606"/>
          <ac:spMkLst>
            <pc:docMk/>
            <pc:sldMk cId="1049020280" sldId="313"/>
            <ac:spMk id="145" creationId="{87D98868-D6DC-40C4-A67A-26D3EF9B9D00}"/>
          </ac:spMkLst>
        </pc:spChg>
        <pc:spChg chg="add del">
          <ac:chgData name="Mohammad Idris Alemi" userId="eea768c3-d095-4847-ae28-f8a6759099ab" providerId="ADAL" clId="{AAF20781-2994-4D43-9E25-5098E2E7EC55}" dt="2020-07-06T21:42:57.805" v="3196" actId="26606"/>
          <ac:spMkLst>
            <pc:docMk/>
            <pc:sldMk cId="1049020280" sldId="313"/>
            <ac:spMk id="2052" creationId="{2928117C-9446-4E7F-AE62-95E0F6DB5B27}"/>
          </ac:spMkLst>
        </pc:spChg>
        <pc:spChg chg="add del">
          <ac:chgData name="Mohammad Idris Alemi" userId="eea768c3-d095-4847-ae28-f8a6759099ab" providerId="ADAL" clId="{AAF20781-2994-4D43-9E25-5098E2E7EC55}" dt="2020-07-06T21:42:57.805" v="3196" actId="26606"/>
          <ac:spMkLst>
            <pc:docMk/>
            <pc:sldMk cId="1049020280" sldId="313"/>
            <ac:spMk id="2053" creationId="{84D30AFB-4D71-48B0-AA00-28EE92363A5F}"/>
          </ac:spMkLst>
        </pc:spChg>
        <pc:spChg chg="add del">
          <ac:chgData name="Mohammad Idris Alemi" userId="eea768c3-d095-4847-ae28-f8a6759099ab" providerId="ADAL" clId="{AAF20781-2994-4D43-9E25-5098E2E7EC55}" dt="2020-07-06T21:42:57.805" v="3196" actId="26606"/>
          <ac:spMkLst>
            <pc:docMk/>
            <pc:sldMk cId="1049020280" sldId="313"/>
            <ac:spMk id="2054" creationId="{96A0B76F-8010-4C62-B4B6-C5FC438C059E}"/>
          </ac:spMkLst>
        </pc:spChg>
        <pc:spChg chg="add del">
          <ac:chgData name="Mohammad Idris Alemi" userId="eea768c3-d095-4847-ae28-f8a6759099ab" providerId="ADAL" clId="{AAF20781-2994-4D43-9E25-5098E2E7EC55}" dt="2020-07-06T21:42:57.805" v="3196" actId="26606"/>
          <ac:spMkLst>
            <pc:docMk/>
            <pc:sldMk cId="1049020280" sldId="313"/>
            <ac:spMk id="2055" creationId="{B36BEBD5-A373-4C8C-8C06-CD8007E22F39}"/>
          </ac:spMkLst>
        </pc:spChg>
        <pc:spChg chg="add del">
          <ac:chgData name="Mohammad Idris Alemi" userId="eea768c3-d095-4847-ae28-f8a6759099ab" providerId="ADAL" clId="{AAF20781-2994-4D43-9E25-5098E2E7EC55}" dt="2020-07-06T21:42:57.805" v="3196" actId="26606"/>
          <ac:spMkLst>
            <pc:docMk/>
            <pc:sldMk cId="1049020280" sldId="313"/>
            <ac:spMk id="2056" creationId="{5F9644DA-21E4-4D4B-B872-F14551490E4B}"/>
          </ac:spMkLst>
        </pc:spChg>
        <pc:spChg chg="add del">
          <ac:chgData name="Mohammad Idris Alemi" userId="eea768c3-d095-4847-ae28-f8a6759099ab" providerId="ADAL" clId="{AAF20781-2994-4D43-9E25-5098E2E7EC55}" dt="2020-07-06T21:43:02.574" v="3198" actId="26606"/>
          <ac:spMkLst>
            <pc:docMk/>
            <pc:sldMk cId="1049020280" sldId="313"/>
            <ac:spMk id="2058" creationId="{DB691D59-8F51-4DD8-AD41-D568D29B08F8}"/>
          </ac:spMkLst>
        </pc:spChg>
        <pc:spChg chg="add del">
          <ac:chgData name="Mohammad Idris Alemi" userId="eea768c3-d095-4847-ae28-f8a6759099ab" providerId="ADAL" clId="{AAF20781-2994-4D43-9E25-5098E2E7EC55}" dt="2020-07-06T21:43:02.574" v="3198" actId="26606"/>
          <ac:spMkLst>
            <pc:docMk/>
            <pc:sldMk cId="1049020280" sldId="313"/>
            <ac:spMk id="2059" creationId="{204AEF18-0627-48F3-9B3D-F7E8F050B1D4}"/>
          </ac:spMkLst>
        </pc:spChg>
        <pc:spChg chg="add del">
          <ac:chgData name="Mohammad Idris Alemi" userId="eea768c3-d095-4847-ae28-f8a6759099ab" providerId="ADAL" clId="{AAF20781-2994-4D43-9E25-5098E2E7EC55}" dt="2020-07-06T21:43:02.574" v="3198" actId="26606"/>
          <ac:spMkLst>
            <pc:docMk/>
            <pc:sldMk cId="1049020280" sldId="313"/>
            <ac:spMk id="2060" creationId="{CEAEE08A-C572-438F-9753-B0D527A515A7}"/>
          </ac:spMkLst>
        </pc:spChg>
        <pc:spChg chg="add del">
          <ac:chgData name="Mohammad Idris Alemi" userId="eea768c3-d095-4847-ae28-f8a6759099ab" providerId="ADAL" clId="{AAF20781-2994-4D43-9E25-5098E2E7EC55}" dt="2020-07-06T21:43:02.574" v="3198" actId="26606"/>
          <ac:spMkLst>
            <pc:docMk/>
            <pc:sldMk cId="1049020280" sldId="313"/>
            <ac:spMk id="2061" creationId="{993F09C6-4F57-4B05-9592-E253D8BC6286}"/>
          </ac:spMkLst>
        </pc:spChg>
        <pc:spChg chg="add del">
          <ac:chgData name="Mohammad Idris Alemi" userId="eea768c3-d095-4847-ae28-f8a6759099ab" providerId="ADAL" clId="{AAF20781-2994-4D43-9E25-5098E2E7EC55}" dt="2020-07-06T21:43:02.574" v="3198" actId="26606"/>
          <ac:spMkLst>
            <pc:docMk/>
            <pc:sldMk cId="1049020280" sldId="313"/>
            <ac:spMk id="2062" creationId="{E9209EA6-FB9C-4E80-9B63-3BC4C06283E7}"/>
          </ac:spMkLst>
        </pc:spChg>
        <pc:spChg chg="add del">
          <ac:chgData name="Mohammad Idris Alemi" userId="eea768c3-d095-4847-ae28-f8a6759099ab" providerId="ADAL" clId="{AAF20781-2994-4D43-9E25-5098E2E7EC55}" dt="2020-07-06T21:43:03.633" v="3200" actId="26606"/>
          <ac:spMkLst>
            <pc:docMk/>
            <pc:sldMk cId="1049020280" sldId="313"/>
            <ac:spMk id="2064" creationId="{2928117C-9446-4E7F-AE62-95E0F6DB5B27}"/>
          </ac:spMkLst>
        </pc:spChg>
        <pc:spChg chg="add del">
          <ac:chgData name="Mohammad Idris Alemi" userId="eea768c3-d095-4847-ae28-f8a6759099ab" providerId="ADAL" clId="{AAF20781-2994-4D43-9E25-5098E2E7EC55}" dt="2020-07-06T21:43:03.633" v="3200" actId="26606"/>
          <ac:spMkLst>
            <pc:docMk/>
            <pc:sldMk cId="1049020280" sldId="313"/>
            <ac:spMk id="2065" creationId="{84D30AFB-4D71-48B0-AA00-28EE92363A5F}"/>
          </ac:spMkLst>
        </pc:spChg>
        <pc:spChg chg="add del">
          <ac:chgData name="Mohammad Idris Alemi" userId="eea768c3-d095-4847-ae28-f8a6759099ab" providerId="ADAL" clId="{AAF20781-2994-4D43-9E25-5098E2E7EC55}" dt="2020-07-06T21:43:03.633" v="3200" actId="26606"/>
          <ac:spMkLst>
            <pc:docMk/>
            <pc:sldMk cId="1049020280" sldId="313"/>
            <ac:spMk id="2066" creationId="{96A0B76F-8010-4C62-B4B6-C5FC438C059E}"/>
          </ac:spMkLst>
        </pc:spChg>
        <pc:spChg chg="add del">
          <ac:chgData name="Mohammad Idris Alemi" userId="eea768c3-d095-4847-ae28-f8a6759099ab" providerId="ADAL" clId="{AAF20781-2994-4D43-9E25-5098E2E7EC55}" dt="2020-07-06T21:43:03.633" v="3200" actId="26606"/>
          <ac:spMkLst>
            <pc:docMk/>
            <pc:sldMk cId="1049020280" sldId="313"/>
            <ac:spMk id="2067" creationId="{B36BEBD5-A373-4C8C-8C06-CD8007E22F39}"/>
          </ac:spMkLst>
        </pc:spChg>
        <pc:spChg chg="add del">
          <ac:chgData name="Mohammad Idris Alemi" userId="eea768c3-d095-4847-ae28-f8a6759099ab" providerId="ADAL" clId="{AAF20781-2994-4D43-9E25-5098E2E7EC55}" dt="2020-07-06T21:43:08.469" v="3202" actId="26606"/>
          <ac:spMkLst>
            <pc:docMk/>
            <pc:sldMk cId="1049020280" sldId="313"/>
            <ac:spMk id="2069" creationId="{DB691D59-8F51-4DD8-AD41-D568D29B08F8}"/>
          </ac:spMkLst>
        </pc:spChg>
        <pc:spChg chg="add del">
          <ac:chgData name="Mohammad Idris Alemi" userId="eea768c3-d095-4847-ae28-f8a6759099ab" providerId="ADAL" clId="{AAF20781-2994-4D43-9E25-5098E2E7EC55}" dt="2020-07-06T21:43:08.469" v="3202" actId="26606"/>
          <ac:spMkLst>
            <pc:docMk/>
            <pc:sldMk cId="1049020280" sldId="313"/>
            <ac:spMk id="2070" creationId="{204AEF18-0627-48F3-9B3D-F7E8F050B1D4}"/>
          </ac:spMkLst>
        </pc:spChg>
        <pc:spChg chg="add del">
          <ac:chgData name="Mohammad Idris Alemi" userId="eea768c3-d095-4847-ae28-f8a6759099ab" providerId="ADAL" clId="{AAF20781-2994-4D43-9E25-5098E2E7EC55}" dt="2020-07-06T21:43:08.469" v="3202" actId="26606"/>
          <ac:spMkLst>
            <pc:docMk/>
            <pc:sldMk cId="1049020280" sldId="313"/>
            <ac:spMk id="2071" creationId="{CEAEE08A-C572-438F-9753-B0D527A515A7}"/>
          </ac:spMkLst>
        </pc:spChg>
        <pc:spChg chg="add del">
          <ac:chgData name="Mohammad Idris Alemi" userId="eea768c3-d095-4847-ae28-f8a6759099ab" providerId="ADAL" clId="{AAF20781-2994-4D43-9E25-5098E2E7EC55}" dt="2020-07-06T21:43:08.469" v="3202" actId="26606"/>
          <ac:spMkLst>
            <pc:docMk/>
            <pc:sldMk cId="1049020280" sldId="313"/>
            <ac:spMk id="2072" creationId="{993F09C6-4F57-4B05-9592-E253D8BC6286}"/>
          </ac:spMkLst>
        </pc:spChg>
        <pc:spChg chg="add del">
          <ac:chgData name="Mohammad Idris Alemi" userId="eea768c3-d095-4847-ae28-f8a6759099ab" providerId="ADAL" clId="{AAF20781-2994-4D43-9E25-5098E2E7EC55}" dt="2020-07-06T21:43:08.469" v="3202" actId="26606"/>
          <ac:spMkLst>
            <pc:docMk/>
            <pc:sldMk cId="1049020280" sldId="313"/>
            <ac:spMk id="2073" creationId="{9E661D03-4DD4-45E7-A047-ED722E826D59}"/>
          </ac:spMkLst>
        </pc:spChg>
        <pc:spChg chg="add">
          <ac:chgData name="Mohammad Idris Alemi" userId="eea768c3-d095-4847-ae28-f8a6759099ab" providerId="ADAL" clId="{AAF20781-2994-4D43-9E25-5098E2E7EC55}" dt="2020-07-06T21:43:08.512" v="3203" actId="26606"/>
          <ac:spMkLst>
            <pc:docMk/>
            <pc:sldMk cId="1049020280" sldId="313"/>
            <ac:spMk id="2075" creationId="{DB691D59-8F51-4DD8-AD41-D568D29B08F8}"/>
          </ac:spMkLst>
        </pc:spChg>
        <pc:spChg chg="add">
          <ac:chgData name="Mohammad Idris Alemi" userId="eea768c3-d095-4847-ae28-f8a6759099ab" providerId="ADAL" clId="{AAF20781-2994-4D43-9E25-5098E2E7EC55}" dt="2020-07-06T21:43:08.512" v="3203" actId="26606"/>
          <ac:spMkLst>
            <pc:docMk/>
            <pc:sldMk cId="1049020280" sldId="313"/>
            <ac:spMk id="2076" creationId="{204AEF18-0627-48F3-9B3D-F7E8F050B1D4}"/>
          </ac:spMkLst>
        </pc:spChg>
        <pc:spChg chg="add">
          <ac:chgData name="Mohammad Idris Alemi" userId="eea768c3-d095-4847-ae28-f8a6759099ab" providerId="ADAL" clId="{AAF20781-2994-4D43-9E25-5098E2E7EC55}" dt="2020-07-06T21:43:08.512" v="3203" actId="26606"/>
          <ac:spMkLst>
            <pc:docMk/>
            <pc:sldMk cId="1049020280" sldId="313"/>
            <ac:spMk id="2077" creationId="{CEAEE08A-C572-438F-9753-B0D527A515A7}"/>
          </ac:spMkLst>
        </pc:spChg>
        <pc:spChg chg="add">
          <ac:chgData name="Mohammad Idris Alemi" userId="eea768c3-d095-4847-ae28-f8a6759099ab" providerId="ADAL" clId="{AAF20781-2994-4D43-9E25-5098E2E7EC55}" dt="2020-07-06T21:43:08.512" v="3203" actId="26606"/>
          <ac:spMkLst>
            <pc:docMk/>
            <pc:sldMk cId="1049020280" sldId="313"/>
            <ac:spMk id="2078" creationId="{993F09C6-4F57-4B05-9592-E253D8BC6286}"/>
          </ac:spMkLst>
        </pc:spChg>
        <pc:spChg chg="add">
          <ac:chgData name="Mohammad Idris Alemi" userId="eea768c3-d095-4847-ae28-f8a6759099ab" providerId="ADAL" clId="{AAF20781-2994-4D43-9E25-5098E2E7EC55}" dt="2020-07-06T21:43:08.512" v="3203" actId="26606"/>
          <ac:spMkLst>
            <pc:docMk/>
            <pc:sldMk cId="1049020280" sldId="313"/>
            <ac:spMk id="2079" creationId="{90137588-E70B-486E-AFA8-21B0111C4698}"/>
          </ac:spMkLst>
        </pc:spChg>
        <pc:grpChg chg="add del">
          <ac:chgData name="Mohammad Idris Alemi" userId="eea768c3-d095-4847-ae28-f8a6759099ab" providerId="ADAL" clId="{AAF20781-2994-4D43-9E25-5098E2E7EC55}" dt="2020-07-06T21:42:12.772" v="3189" actId="26606"/>
          <ac:grpSpMkLst>
            <pc:docMk/>
            <pc:sldMk cId="1049020280" sldId="313"/>
            <ac:grpSpMk id="21" creationId="{22A9BB93-2DF4-4EFD-94C3-A0CC895CDE64}"/>
          </ac:grpSpMkLst>
        </pc:grpChg>
        <pc:grpChg chg="add del">
          <ac:chgData name="Mohammad Idris Alemi" userId="eea768c3-d095-4847-ae28-f8a6759099ab" providerId="ADAL" clId="{AAF20781-2994-4D43-9E25-5098E2E7EC55}" dt="2020-07-06T21:41:58.657" v="3178" actId="26606"/>
          <ac:grpSpMkLst>
            <pc:docMk/>
            <pc:sldMk cId="1049020280" sldId="313"/>
            <ac:grpSpMk id="41" creationId="{22A9BB93-2DF4-4EFD-94C3-A0CC895CDE64}"/>
          </ac:grpSpMkLst>
        </pc:grpChg>
        <pc:grpChg chg="add del">
          <ac:chgData name="Mohammad Idris Alemi" userId="eea768c3-d095-4847-ae28-f8a6759099ab" providerId="ADAL" clId="{AAF20781-2994-4D43-9E25-5098E2E7EC55}" dt="2020-07-06T21:42:12.710" v="3188" actId="26606"/>
          <ac:grpSpMkLst>
            <pc:docMk/>
            <pc:sldMk cId="1049020280" sldId="313"/>
            <ac:grpSpMk id="75" creationId="{22A9BB93-2DF4-4EFD-94C3-A0CC895CDE64}"/>
          </ac:grpSpMkLst>
        </pc:grpChg>
        <pc:grpChg chg="add del">
          <ac:chgData name="Mohammad Idris Alemi" userId="eea768c3-d095-4847-ae28-f8a6759099ab" providerId="ADAL" clId="{AAF20781-2994-4D43-9E25-5098E2E7EC55}" dt="2020-07-06T21:43:02.574" v="3198" actId="26606"/>
          <ac:grpSpMkLst>
            <pc:docMk/>
            <pc:sldMk cId="1049020280" sldId="313"/>
            <ac:grpSpMk id="147" creationId="{DD45597E-AF81-4397-A735-3DE1D96E8218}"/>
          </ac:grpSpMkLst>
        </pc:grpChg>
        <pc:graphicFrameChg chg="mod ord modGraphic">
          <ac:chgData name="Mohammad Idris Alemi" userId="eea768c3-d095-4847-ae28-f8a6759099ab" providerId="ADAL" clId="{AAF20781-2994-4D43-9E25-5098E2E7EC55}" dt="2020-07-08T21:12:01.409" v="5261" actId="207"/>
          <ac:graphicFrameMkLst>
            <pc:docMk/>
            <pc:sldMk cId="1049020280" sldId="313"/>
            <ac:graphicFrameMk id="4" creationId="{BF0E3C3E-B059-7840-974E-A6B65A01CB75}"/>
          </ac:graphicFrameMkLst>
        </pc:graphicFrameChg>
        <pc:picChg chg="mod">
          <ac:chgData name="Mohammad Idris Alemi" userId="eea768c3-d095-4847-ae28-f8a6759099ab" providerId="ADAL" clId="{AAF20781-2994-4D43-9E25-5098E2E7EC55}" dt="2020-07-09T15:49:47.770" v="10182" actId="1076"/>
          <ac:picMkLst>
            <pc:docMk/>
            <pc:sldMk cId="1049020280" sldId="313"/>
            <ac:picMk id="19" creationId="{676B26CB-09B9-4463-9B8D-B81CB3DD4FD9}"/>
          </ac:picMkLst>
        </pc:picChg>
        <pc:picChg chg="add mod">
          <ac:chgData name="Mohammad Idris Alemi" userId="eea768c3-d095-4847-ae28-f8a6759099ab" providerId="ADAL" clId="{AAF20781-2994-4D43-9E25-5098E2E7EC55}" dt="2020-07-09T15:49:32.402" v="10179" actId="14100"/>
          <ac:picMkLst>
            <pc:docMk/>
            <pc:sldMk cId="1049020280" sldId="313"/>
            <ac:picMk id="2050" creationId="{857DAC00-0DFE-4D9A-95EE-FC6681DA7F57}"/>
          </ac:picMkLst>
        </pc:picChg>
      </pc:sldChg>
      <pc:sldChg chg="addSp modSp modTransition addCm delCm modCm">
        <pc:chgData name="Mohammad Idris Alemi" userId="eea768c3-d095-4847-ae28-f8a6759099ab" providerId="ADAL" clId="{AAF20781-2994-4D43-9E25-5098E2E7EC55}" dt="2020-07-08T21:26:43.091" v="5403"/>
        <pc:sldMkLst>
          <pc:docMk/>
          <pc:sldMk cId="3392324338" sldId="314"/>
        </pc:sldMkLst>
        <pc:spChg chg="mod">
          <ac:chgData name="Mohammad Idris Alemi" userId="eea768c3-d095-4847-ae28-f8a6759099ab" providerId="ADAL" clId="{AAF20781-2994-4D43-9E25-5098E2E7EC55}" dt="2020-07-06T20:21:04.748" v="2085" actId="20577"/>
          <ac:spMkLst>
            <pc:docMk/>
            <pc:sldMk cId="3392324338" sldId="314"/>
            <ac:spMk id="2" creationId="{EDF369D0-5635-DA42-A3AE-71B8138FF8E4}"/>
          </ac:spMkLst>
        </pc:spChg>
        <pc:spChg chg="add mod">
          <ac:chgData name="Mohammad Idris Alemi" userId="eea768c3-d095-4847-ae28-f8a6759099ab" providerId="ADAL" clId="{AAF20781-2994-4D43-9E25-5098E2E7EC55}" dt="2020-07-08T21:21:30.491" v="5356" actId="207"/>
          <ac:spMkLst>
            <pc:docMk/>
            <pc:sldMk cId="3392324338" sldId="314"/>
            <ac:spMk id="7" creationId="{BD55F5DB-AB4E-4AFF-B942-692782B50A0F}"/>
          </ac:spMkLst>
        </pc:spChg>
        <pc:spChg chg="add mod">
          <ac:chgData name="Mohammad Idris Alemi" userId="eea768c3-d095-4847-ae28-f8a6759099ab" providerId="ADAL" clId="{AAF20781-2994-4D43-9E25-5098E2E7EC55}" dt="2020-07-08T21:21:35.941" v="5357" actId="207"/>
          <ac:spMkLst>
            <pc:docMk/>
            <pc:sldMk cId="3392324338" sldId="314"/>
            <ac:spMk id="8" creationId="{37392BEC-A216-4F5A-87FC-921BA86D6563}"/>
          </ac:spMkLst>
        </pc:spChg>
        <pc:graphicFrameChg chg="mod">
          <ac:chgData name="Mohammad Idris Alemi" userId="eea768c3-d095-4847-ae28-f8a6759099ab" providerId="ADAL" clId="{AAF20781-2994-4D43-9E25-5098E2E7EC55}" dt="2020-07-08T16:52:55.871" v="4247" actId="207"/>
          <ac:graphicFrameMkLst>
            <pc:docMk/>
            <pc:sldMk cId="3392324338" sldId="314"/>
            <ac:graphicFrameMk id="4" creationId="{0E9E89D0-2BC8-2F4D-BD4A-EE716BEA6B50}"/>
          </ac:graphicFrameMkLst>
        </pc:graphicFrameChg>
        <pc:graphicFrameChg chg="mod">
          <ac:chgData name="Mohammad Idris Alemi" userId="eea768c3-d095-4847-ae28-f8a6759099ab" providerId="ADAL" clId="{AAF20781-2994-4D43-9E25-5098E2E7EC55}" dt="2020-07-08T21:22:17.845" v="5364" actId="403"/>
          <ac:graphicFrameMkLst>
            <pc:docMk/>
            <pc:sldMk cId="3392324338" sldId="314"/>
            <ac:graphicFrameMk id="6" creationId="{F85AD64C-1BE0-D640-84A0-2CDF21DFE54D}"/>
          </ac:graphicFrameMkLst>
        </pc:graphicFrameChg>
        <pc:graphicFrameChg chg="mod">
          <ac:chgData name="Mohammad Idris Alemi" userId="eea768c3-d095-4847-ae28-f8a6759099ab" providerId="ADAL" clId="{AAF20781-2994-4D43-9E25-5098E2E7EC55}" dt="2020-07-08T21:23:23.247" v="5381"/>
          <ac:graphicFrameMkLst>
            <pc:docMk/>
            <pc:sldMk cId="3392324338" sldId="314"/>
            <ac:graphicFrameMk id="9" creationId="{8E652E32-E211-364B-A664-387FA926A45A}"/>
          </ac:graphicFrameMkLst>
        </pc:graphicFrameChg>
      </pc:sldChg>
      <pc:sldChg chg="modSp">
        <pc:chgData name="Mohammad Idris Alemi" userId="eea768c3-d095-4847-ae28-f8a6759099ab" providerId="ADAL" clId="{AAF20781-2994-4D43-9E25-5098E2E7EC55}" dt="2020-07-06T20:01:57.677" v="1545"/>
        <pc:sldMkLst>
          <pc:docMk/>
          <pc:sldMk cId="230902440" sldId="315"/>
        </pc:sldMkLst>
        <pc:graphicFrameChg chg="mod">
          <ac:chgData name="Mohammad Idris Alemi" userId="eea768c3-d095-4847-ae28-f8a6759099ab" providerId="ADAL" clId="{AAF20781-2994-4D43-9E25-5098E2E7EC55}" dt="2020-07-06T20:01:57.677" v="1545"/>
          <ac:graphicFrameMkLst>
            <pc:docMk/>
            <pc:sldMk cId="230902440" sldId="315"/>
            <ac:graphicFrameMk id="4" creationId="{8E652E32-E211-364B-A664-387FA926A45A}"/>
          </ac:graphicFrameMkLst>
        </pc:graphicFrameChg>
      </pc:sldChg>
      <pc:sldChg chg="addSp modSp modTransition">
        <pc:chgData name="Mohammad Idris Alemi" userId="eea768c3-d095-4847-ae28-f8a6759099ab" providerId="ADAL" clId="{AAF20781-2994-4D43-9E25-5098E2E7EC55}" dt="2020-07-08T21:26:43.091" v="5403"/>
        <pc:sldMkLst>
          <pc:docMk/>
          <pc:sldMk cId="3064693589" sldId="316"/>
        </pc:sldMkLst>
        <pc:spChg chg="mod">
          <ac:chgData name="Mohammad Idris Alemi" userId="eea768c3-d095-4847-ae28-f8a6759099ab" providerId="ADAL" clId="{AAF20781-2994-4D43-9E25-5098E2E7EC55}" dt="2020-07-06T22:04:21.115" v="3522" actId="122"/>
          <ac:spMkLst>
            <pc:docMk/>
            <pc:sldMk cId="3064693589" sldId="316"/>
            <ac:spMk id="2" creationId="{E01DC219-97AD-4A40-9414-889A1CA23539}"/>
          </ac:spMkLst>
        </pc:spChg>
        <pc:spChg chg="mod">
          <ac:chgData name="Mohammad Idris Alemi" userId="eea768c3-d095-4847-ae28-f8a6759099ab" providerId="ADAL" clId="{AAF20781-2994-4D43-9E25-5098E2E7EC55}" dt="2020-07-08T21:13:26.584" v="5268" actId="14100"/>
          <ac:spMkLst>
            <pc:docMk/>
            <pc:sldMk cId="3064693589" sldId="316"/>
            <ac:spMk id="3" creationId="{65F46637-60CD-5448-8EC0-C42D1126FB8D}"/>
          </ac:spMkLst>
        </pc:spChg>
        <pc:spChg chg="add">
          <ac:chgData name="Mohammad Idris Alemi" userId="eea768c3-d095-4847-ae28-f8a6759099ab" providerId="ADAL" clId="{AAF20781-2994-4D43-9E25-5098E2E7EC55}" dt="2020-07-06T22:04:09.073" v="3521"/>
          <ac:spMkLst>
            <pc:docMk/>
            <pc:sldMk cId="3064693589" sldId="316"/>
            <ac:spMk id="5" creationId="{8A906FB0-94F0-4691-A292-54B23477A8C2}"/>
          </ac:spMkLst>
        </pc:spChg>
        <pc:spChg chg="mod">
          <ac:chgData name="Mohammad Idris Alemi" userId="eea768c3-d095-4847-ae28-f8a6759099ab" providerId="ADAL" clId="{AAF20781-2994-4D43-9E25-5098E2E7EC55}" dt="2020-07-08T21:24:36.616" v="5390" actId="14100"/>
          <ac:spMkLst>
            <pc:docMk/>
            <pc:sldMk cId="3064693589" sldId="316"/>
            <ac:spMk id="6" creationId="{922E95B3-2B80-FC4D-BF7C-A7C7A4E08E6F}"/>
          </ac:spMkLst>
        </pc:spChg>
        <pc:graphicFrameChg chg="mod">
          <ac:chgData name="Mohammad Idris Alemi" userId="eea768c3-d095-4847-ae28-f8a6759099ab" providerId="ADAL" clId="{AAF20781-2994-4D43-9E25-5098E2E7EC55}" dt="2020-07-08T21:24:40.797" v="5391" actId="403"/>
          <ac:graphicFrameMkLst>
            <pc:docMk/>
            <pc:sldMk cId="3064693589" sldId="316"/>
            <ac:graphicFrameMk id="4" creationId="{542BD3AA-6AD5-5F42-9D32-52D38E9E1B12}"/>
          </ac:graphicFrameMkLst>
        </pc:graphicFrameChg>
      </pc:sldChg>
      <pc:sldChg chg="addSp delSp modSp add modTransition setBg modNotesTx">
        <pc:chgData name="Mohammad Idris Alemi" userId="eea768c3-d095-4847-ae28-f8a6759099ab" providerId="ADAL" clId="{AAF20781-2994-4D43-9E25-5098E2E7EC55}" dt="2020-07-08T23:16:06.261" v="10109" actId="1076"/>
        <pc:sldMkLst>
          <pc:docMk/>
          <pc:sldMk cId="2848737425" sldId="317"/>
        </pc:sldMkLst>
        <pc:spChg chg="mod">
          <ac:chgData name="Mohammad Idris Alemi" userId="eea768c3-d095-4847-ae28-f8a6759099ab" providerId="ADAL" clId="{AAF20781-2994-4D43-9E25-5098E2E7EC55}" dt="2020-07-06T19:36:46.946" v="351" actId="20577"/>
          <ac:spMkLst>
            <pc:docMk/>
            <pc:sldMk cId="2848737425" sldId="317"/>
            <ac:spMk id="2" creationId="{FB6D0AB6-5BDE-4DE4-813C-82060AAD3DE4}"/>
          </ac:spMkLst>
        </pc:spChg>
        <pc:spChg chg="del">
          <ac:chgData name="Mohammad Idris Alemi" userId="eea768c3-d095-4847-ae28-f8a6759099ab" providerId="ADAL" clId="{AAF20781-2994-4D43-9E25-5098E2E7EC55}" dt="2020-07-06T19:36:59.002" v="352"/>
          <ac:spMkLst>
            <pc:docMk/>
            <pc:sldMk cId="2848737425" sldId="317"/>
            <ac:spMk id="3" creationId="{0ACEF6BE-5816-42E6-9AD5-5D4B11ACD54F}"/>
          </ac:spMkLst>
        </pc:spChg>
        <pc:spChg chg="mod">
          <ac:chgData name="Mohammad Idris Alemi" userId="eea768c3-d095-4847-ae28-f8a6759099ab" providerId="ADAL" clId="{AAF20781-2994-4D43-9E25-5098E2E7EC55}" dt="2020-07-08T21:24:51.060" v="5392" actId="404"/>
          <ac:spMkLst>
            <pc:docMk/>
            <pc:sldMk cId="2848737425" sldId="317"/>
            <ac:spMk id="3" creationId="{B6DD6E6D-F5EB-48FF-BE2A-46A8FCC20821}"/>
          </ac:spMkLst>
        </pc:spChg>
        <pc:spChg chg="add del mod">
          <ac:chgData name="Mohammad Idris Alemi" userId="eea768c3-d095-4847-ae28-f8a6759099ab" providerId="ADAL" clId="{AAF20781-2994-4D43-9E25-5098E2E7EC55}" dt="2020-07-06T19:37:04.615" v="353"/>
          <ac:spMkLst>
            <pc:docMk/>
            <pc:sldMk cId="2848737425" sldId="317"/>
            <ac:spMk id="4" creationId="{0F0EED74-3838-4B18-82B2-DE56262F3CA3}"/>
          </ac:spMkLst>
        </pc:spChg>
        <pc:spChg chg="add del mod">
          <ac:chgData name="Mohammad Idris Alemi" userId="eea768c3-d095-4847-ae28-f8a6759099ab" providerId="ADAL" clId="{AAF20781-2994-4D43-9E25-5098E2E7EC55}" dt="2020-07-06T19:37:04.615" v="353"/>
          <ac:spMkLst>
            <pc:docMk/>
            <pc:sldMk cId="2848737425" sldId="317"/>
            <ac:spMk id="5" creationId="{0D7ECE20-A3B0-490C-BBC6-C03E5AE2D3A2}"/>
          </ac:spMkLst>
        </pc:spChg>
        <pc:spChg chg="add mod">
          <ac:chgData name="Mohammad Idris Alemi" userId="eea768c3-d095-4847-ae28-f8a6759099ab" providerId="ADAL" clId="{AAF20781-2994-4D43-9E25-5098E2E7EC55}" dt="2020-07-08T16:58:30.432" v="4260" actId="1076"/>
          <ac:spMkLst>
            <pc:docMk/>
            <pc:sldMk cId="2848737425" sldId="317"/>
            <ac:spMk id="6" creationId="{5FE4B629-38DF-4154-9756-C73FABEE7E1D}"/>
          </ac:spMkLst>
        </pc:spChg>
        <pc:spChg chg="add del mod">
          <ac:chgData name="Mohammad Idris Alemi" userId="eea768c3-d095-4847-ae28-f8a6759099ab" providerId="ADAL" clId="{AAF20781-2994-4D43-9E25-5098E2E7EC55}" dt="2020-07-06T19:37:48.091" v="512" actId="478"/>
          <ac:spMkLst>
            <pc:docMk/>
            <pc:sldMk cId="2848737425" sldId="317"/>
            <ac:spMk id="7" creationId="{B36D4AA5-9E5F-4647-96E7-87E88C8BE37E}"/>
          </ac:spMkLst>
        </pc:spChg>
        <pc:spChg chg="add mod">
          <ac:chgData name="Mohammad Idris Alemi" userId="eea768c3-d095-4847-ae28-f8a6759099ab" providerId="ADAL" clId="{AAF20781-2994-4D43-9E25-5098E2E7EC55}" dt="2020-07-08T16:58:21.948" v="4259" actId="1076"/>
          <ac:spMkLst>
            <pc:docMk/>
            <pc:sldMk cId="2848737425" sldId="317"/>
            <ac:spMk id="8" creationId="{DAD3B6AE-45A3-4BC5-BBCB-82A3CA8546FF}"/>
          </ac:spMkLst>
        </pc:spChg>
        <pc:spChg chg="add del mod">
          <ac:chgData name="Mohammad Idris Alemi" userId="eea768c3-d095-4847-ae28-f8a6759099ab" providerId="ADAL" clId="{AAF20781-2994-4D43-9E25-5098E2E7EC55}" dt="2020-07-06T19:48:52.539" v="1109"/>
          <ac:spMkLst>
            <pc:docMk/>
            <pc:sldMk cId="2848737425" sldId="317"/>
            <ac:spMk id="9" creationId="{266FC77C-D556-464D-BF21-60F2CAD3BA70}"/>
          </ac:spMkLst>
        </pc:spChg>
        <pc:spChg chg="mod">
          <ac:chgData name="Mohammad Idris Alemi" userId="eea768c3-d095-4847-ae28-f8a6759099ab" providerId="ADAL" clId="{AAF20781-2994-4D43-9E25-5098E2E7EC55}" dt="2020-07-08T21:24:56.471" v="5394" actId="404"/>
          <ac:spMkLst>
            <pc:docMk/>
            <pc:sldMk cId="2848737425" sldId="317"/>
            <ac:spMk id="9" creationId="{D045D1D0-5973-4D5D-BA91-F655B7ED38FB}"/>
          </ac:spMkLst>
        </pc:spChg>
        <pc:spChg chg="add del mod">
          <ac:chgData name="Mohammad Idris Alemi" userId="eea768c3-d095-4847-ae28-f8a6759099ab" providerId="ADAL" clId="{AAF20781-2994-4D43-9E25-5098E2E7EC55}" dt="2020-07-06T19:47:05.505" v="855"/>
          <ac:spMkLst>
            <pc:docMk/>
            <pc:sldMk cId="2848737425" sldId="317"/>
            <ac:spMk id="11" creationId="{3B72CB15-0E82-4EB1-B43B-4EC0953CC5E1}"/>
          </ac:spMkLst>
        </pc:spChg>
        <pc:graphicFrameChg chg="add del mod">
          <ac:chgData name="Mohammad Idris Alemi" userId="eea768c3-d095-4847-ae28-f8a6759099ab" providerId="ADAL" clId="{AAF20781-2994-4D43-9E25-5098E2E7EC55}" dt="2020-07-06T19:41:44.053" v="586"/>
          <ac:graphicFrameMkLst>
            <pc:docMk/>
            <pc:sldMk cId="2848737425" sldId="317"/>
            <ac:graphicFrameMk id="12" creationId="{7ED53E3B-DCBB-4D10-9E7A-E1566C46C590}"/>
          </ac:graphicFrameMkLst>
        </pc:graphicFrameChg>
        <pc:graphicFrameChg chg="add mod ord modGraphic">
          <ac:chgData name="Mohammad Idris Alemi" userId="eea768c3-d095-4847-ae28-f8a6759099ab" providerId="ADAL" clId="{AAF20781-2994-4D43-9E25-5098E2E7EC55}" dt="2020-07-08T20:57:42.676" v="5075" actId="12385"/>
          <ac:graphicFrameMkLst>
            <pc:docMk/>
            <pc:sldMk cId="2848737425" sldId="317"/>
            <ac:graphicFrameMk id="13" creationId="{B60F21F3-38C1-4142-8A82-B6BD849F1753}"/>
          </ac:graphicFrameMkLst>
        </pc:graphicFrameChg>
        <pc:graphicFrameChg chg="add mod ord modGraphic">
          <ac:chgData name="Mohammad Idris Alemi" userId="eea768c3-d095-4847-ae28-f8a6759099ab" providerId="ADAL" clId="{AAF20781-2994-4D43-9E25-5098E2E7EC55}" dt="2020-07-08T23:16:06.261" v="10109" actId="1076"/>
          <ac:graphicFrameMkLst>
            <pc:docMk/>
            <pc:sldMk cId="2848737425" sldId="317"/>
            <ac:graphicFrameMk id="15" creationId="{18E46179-6BBB-45F1-B4B4-95A6A01ED493}"/>
          </ac:graphicFrameMkLst>
        </pc:graphicFrameChg>
      </pc:sldChg>
      <pc:sldChg chg="addSp delSp modSp add mod modTransition setBg modNotesTx">
        <pc:chgData name="Mohammad Idris Alemi" userId="eea768c3-d095-4847-ae28-f8a6759099ab" providerId="ADAL" clId="{AAF20781-2994-4D43-9E25-5098E2E7EC55}" dt="2020-07-08T22:07:11.354" v="10027" actId="20577"/>
        <pc:sldMkLst>
          <pc:docMk/>
          <pc:sldMk cId="1789906867" sldId="318"/>
        </pc:sldMkLst>
        <pc:spChg chg="mod">
          <ac:chgData name="Mohammad Idris Alemi" userId="eea768c3-d095-4847-ae28-f8a6759099ab" providerId="ADAL" clId="{AAF20781-2994-4D43-9E25-5098E2E7EC55}" dt="2020-07-06T21:06:14.755" v="2258" actId="26606"/>
          <ac:spMkLst>
            <pc:docMk/>
            <pc:sldMk cId="1789906867" sldId="318"/>
            <ac:spMk id="2" creationId="{E7D38561-6B87-4E23-82A0-B3CDB3638071}"/>
          </ac:spMkLst>
        </pc:spChg>
        <pc:spChg chg="del">
          <ac:chgData name="Mohammad Idris Alemi" userId="eea768c3-d095-4847-ae28-f8a6759099ab" providerId="ADAL" clId="{AAF20781-2994-4D43-9E25-5098E2E7EC55}" dt="2020-07-06T19:40:46.256" v="513"/>
          <ac:spMkLst>
            <pc:docMk/>
            <pc:sldMk cId="1789906867" sldId="318"/>
            <ac:spMk id="3" creationId="{E173FCAC-948E-46AF-830F-D759E57D2A1C}"/>
          </ac:spMkLst>
        </pc:spChg>
        <pc:spChg chg="add mod">
          <ac:chgData name="Mohammad Idris Alemi" userId="eea768c3-d095-4847-ae28-f8a6759099ab" providerId="ADAL" clId="{AAF20781-2994-4D43-9E25-5098E2E7EC55}" dt="2020-07-08T21:25:17.997" v="5396" actId="404"/>
          <ac:spMkLst>
            <pc:docMk/>
            <pc:sldMk cId="1789906867" sldId="318"/>
            <ac:spMk id="5" creationId="{92D6C864-A6E4-4754-8030-681F80F41029}"/>
          </ac:spMkLst>
        </pc:spChg>
        <pc:spChg chg="add del mod">
          <ac:chgData name="Mohammad Idris Alemi" userId="eea768c3-d095-4847-ae28-f8a6759099ab" providerId="ADAL" clId="{AAF20781-2994-4D43-9E25-5098E2E7EC55}" dt="2020-07-06T21:06:04.932" v="2255" actId="478"/>
          <ac:spMkLst>
            <pc:docMk/>
            <pc:sldMk cId="1789906867" sldId="318"/>
            <ac:spMk id="6" creationId="{DD5234F6-BD4B-44D8-9948-C2D9800FACC9}"/>
          </ac:spMkLst>
        </pc:spChg>
        <pc:spChg chg="add del mod">
          <ac:chgData name="Mohammad Idris Alemi" userId="eea768c3-d095-4847-ae28-f8a6759099ab" providerId="ADAL" clId="{AAF20781-2994-4D43-9E25-5098E2E7EC55}" dt="2020-07-06T21:06:14.755" v="2258" actId="26606"/>
          <ac:spMkLst>
            <pc:docMk/>
            <pc:sldMk cId="1789906867" sldId="318"/>
            <ac:spMk id="8" creationId="{DBC96F12-690E-4FCD-B9BC-D9C035A0FCAB}"/>
          </ac:spMkLst>
        </pc:spChg>
        <pc:spChg chg="add del">
          <ac:chgData name="Mohammad Idris Alemi" userId="eea768c3-d095-4847-ae28-f8a6759099ab" providerId="ADAL" clId="{AAF20781-2994-4D43-9E25-5098E2E7EC55}" dt="2020-07-06T21:05:58.026" v="2254" actId="26606"/>
          <ac:spMkLst>
            <pc:docMk/>
            <pc:sldMk cId="1789906867" sldId="318"/>
            <ac:spMk id="13" creationId="{71B62618-0D02-4C29-88C5-1EDF7F32343E}"/>
          </ac:spMkLst>
        </pc:spChg>
        <pc:spChg chg="add del">
          <ac:chgData name="Mohammad Idris Alemi" userId="eea768c3-d095-4847-ae28-f8a6759099ab" providerId="ADAL" clId="{AAF20781-2994-4D43-9E25-5098E2E7EC55}" dt="2020-07-06T21:05:58.026" v="2254" actId="26606"/>
          <ac:spMkLst>
            <pc:docMk/>
            <pc:sldMk cId="1789906867" sldId="318"/>
            <ac:spMk id="15" creationId="{1E2747F4-A0AE-425C-B527-E3E32461FEF5}"/>
          </ac:spMkLst>
        </pc:spChg>
        <pc:spChg chg="add del">
          <ac:chgData name="Mohammad Idris Alemi" userId="eea768c3-d095-4847-ae28-f8a6759099ab" providerId="ADAL" clId="{AAF20781-2994-4D43-9E25-5098E2E7EC55}" dt="2020-07-06T21:05:58.026" v="2254" actId="26606"/>
          <ac:spMkLst>
            <pc:docMk/>
            <pc:sldMk cId="1789906867" sldId="318"/>
            <ac:spMk id="17" creationId="{9707F29A-1576-479E-B227-0D6498601B4A}"/>
          </ac:spMkLst>
        </pc:spChg>
        <pc:spChg chg="add del">
          <ac:chgData name="Mohammad Idris Alemi" userId="eea768c3-d095-4847-ae28-f8a6759099ab" providerId="ADAL" clId="{AAF20781-2994-4D43-9E25-5098E2E7EC55}" dt="2020-07-06T21:05:58.026" v="2254" actId="26606"/>
          <ac:spMkLst>
            <pc:docMk/>
            <pc:sldMk cId="1789906867" sldId="318"/>
            <ac:spMk id="19" creationId="{F17B26C7-6F2F-453C-9C08-71E199E527A8}"/>
          </ac:spMkLst>
        </pc:spChg>
        <pc:spChg chg="add del">
          <ac:chgData name="Mohammad Idris Alemi" userId="eea768c3-d095-4847-ae28-f8a6759099ab" providerId="ADAL" clId="{AAF20781-2994-4D43-9E25-5098E2E7EC55}" dt="2020-07-06T21:05:58.026" v="2254" actId="26606"/>
          <ac:spMkLst>
            <pc:docMk/>
            <pc:sldMk cId="1789906867" sldId="318"/>
            <ac:spMk id="21" creationId="{6798E696-4BBA-46BE-AD86-F7E300B89368}"/>
          </ac:spMkLst>
        </pc:spChg>
        <pc:spChg chg="add">
          <ac:chgData name="Mohammad Idris Alemi" userId="eea768c3-d095-4847-ae28-f8a6759099ab" providerId="ADAL" clId="{AAF20781-2994-4D43-9E25-5098E2E7EC55}" dt="2020-07-06T21:06:14.755" v="2258" actId="26606"/>
          <ac:spMkLst>
            <pc:docMk/>
            <pc:sldMk cId="1789906867" sldId="318"/>
            <ac:spMk id="22" creationId="{71B62618-0D02-4C29-88C5-1EDF7F32343E}"/>
          </ac:spMkLst>
        </pc:spChg>
        <pc:spChg chg="add del">
          <ac:chgData name="Mohammad Idris Alemi" userId="eea768c3-d095-4847-ae28-f8a6759099ab" providerId="ADAL" clId="{AAF20781-2994-4D43-9E25-5098E2E7EC55}" dt="2020-07-06T21:05:58.026" v="2254" actId="26606"/>
          <ac:spMkLst>
            <pc:docMk/>
            <pc:sldMk cId="1789906867" sldId="318"/>
            <ac:spMk id="23" creationId="{090B0CA3-C333-4560-9975-E31D1B7B921D}"/>
          </ac:spMkLst>
        </pc:spChg>
        <pc:spChg chg="add">
          <ac:chgData name="Mohammad Idris Alemi" userId="eea768c3-d095-4847-ae28-f8a6759099ab" providerId="ADAL" clId="{AAF20781-2994-4D43-9E25-5098E2E7EC55}" dt="2020-07-06T21:06:14.755" v="2258" actId="26606"/>
          <ac:spMkLst>
            <pc:docMk/>
            <pc:sldMk cId="1789906867" sldId="318"/>
            <ac:spMk id="24" creationId="{1E2747F4-A0AE-425C-B527-E3E32461FEF5}"/>
          </ac:spMkLst>
        </pc:spChg>
        <pc:spChg chg="add">
          <ac:chgData name="Mohammad Idris Alemi" userId="eea768c3-d095-4847-ae28-f8a6759099ab" providerId="ADAL" clId="{AAF20781-2994-4D43-9E25-5098E2E7EC55}" dt="2020-07-06T21:06:14.755" v="2258" actId="26606"/>
          <ac:spMkLst>
            <pc:docMk/>
            <pc:sldMk cId="1789906867" sldId="318"/>
            <ac:spMk id="26" creationId="{9707F29A-1576-479E-B227-0D6498601B4A}"/>
          </ac:spMkLst>
        </pc:spChg>
        <pc:spChg chg="add">
          <ac:chgData name="Mohammad Idris Alemi" userId="eea768c3-d095-4847-ae28-f8a6759099ab" providerId="ADAL" clId="{AAF20781-2994-4D43-9E25-5098E2E7EC55}" dt="2020-07-06T21:06:14.755" v="2258" actId="26606"/>
          <ac:spMkLst>
            <pc:docMk/>
            <pc:sldMk cId="1789906867" sldId="318"/>
            <ac:spMk id="28" creationId="{F17B26C7-6F2F-453C-9C08-71E199E527A8}"/>
          </ac:spMkLst>
        </pc:spChg>
        <pc:graphicFrameChg chg="add del mod">
          <ac:chgData name="Mohammad Idris Alemi" userId="eea768c3-d095-4847-ae28-f8a6759099ab" providerId="ADAL" clId="{AAF20781-2994-4D43-9E25-5098E2E7EC55}" dt="2020-07-06T21:06:09.396" v="2256" actId="478"/>
          <ac:graphicFrameMkLst>
            <pc:docMk/>
            <pc:sldMk cId="1789906867" sldId="318"/>
            <ac:graphicFrameMk id="4" creationId="{D848F70C-EAAC-44CF-BD78-EC203322C6D7}"/>
          </ac:graphicFrameMkLst>
        </pc:graphicFrameChg>
        <pc:graphicFrameChg chg="add del">
          <ac:chgData name="Mohammad Idris Alemi" userId="eea768c3-d095-4847-ae28-f8a6759099ab" providerId="ADAL" clId="{AAF20781-2994-4D43-9E25-5098E2E7EC55}" dt="2020-07-06T21:05:58.026" v="2254" actId="26606"/>
          <ac:graphicFrameMkLst>
            <pc:docMk/>
            <pc:sldMk cId="1789906867" sldId="318"/>
            <ac:graphicFrameMk id="7" creationId="{D4290F9D-645E-4B00-A117-B007A68768F7}"/>
          </ac:graphicFrameMkLst>
        </pc:graphicFrameChg>
        <pc:graphicFrameChg chg="add del">
          <ac:chgData name="Mohammad Idris Alemi" userId="eea768c3-d095-4847-ae28-f8a6759099ab" providerId="ADAL" clId="{AAF20781-2994-4D43-9E25-5098E2E7EC55}" dt="2020-07-08T21:03:57.826" v="5189"/>
          <ac:graphicFrameMkLst>
            <pc:docMk/>
            <pc:sldMk cId="1789906867" sldId="318"/>
            <ac:graphicFrameMk id="10" creationId="{3B47BF4A-6BE0-4807-B852-714EE2CB4BDA}"/>
          </ac:graphicFrameMkLst>
        </pc:graphicFrameChg>
        <pc:graphicFrameChg chg="add del">
          <ac:chgData name="Mohammad Idris Alemi" userId="eea768c3-d095-4847-ae28-f8a6759099ab" providerId="ADAL" clId="{AAF20781-2994-4D43-9E25-5098E2E7EC55}" dt="2020-07-06T21:05:58.026" v="2254" actId="26606"/>
          <ac:graphicFrameMkLst>
            <pc:docMk/>
            <pc:sldMk cId="1789906867" sldId="318"/>
            <ac:graphicFrameMk id="10" creationId="{D4290F9D-645E-4B00-A117-B007A68768F7}"/>
          </ac:graphicFrameMkLst>
        </pc:graphicFrameChg>
        <pc:graphicFrameChg chg="add del">
          <ac:chgData name="Mohammad Idris Alemi" userId="eea768c3-d095-4847-ae28-f8a6759099ab" providerId="ADAL" clId="{AAF20781-2994-4D43-9E25-5098E2E7EC55}" dt="2020-07-06T21:06:14.755" v="2258" actId="26606"/>
          <ac:graphicFrameMkLst>
            <pc:docMk/>
            <pc:sldMk cId="1789906867" sldId="318"/>
            <ac:graphicFrameMk id="16" creationId="{D4290F9D-645E-4B00-A117-B007A68768F7}"/>
          </ac:graphicFrameMkLst>
        </pc:graphicFrameChg>
        <pc:graphicFrameChg chg="add mod">
          <ac:chgData name="Mohammad Idris Alemi" userId="eea768c3-d095-4847-ae28-f8a6759099ab" providerId="ADAL" clId="{AAF20781-2994-4D43-9E25-5098E2E7EC55}" dt="2020-07-08T21:08:43.103" v="5207" actId="14100"/>
          <ac:graphicFrameMkLst>
            <pc:docMk/>
            <pc:sldMk cId="1789906867" sldId="318"/>
            <ac:graphicFrameMk id="18" creationId="{D4290F9D-645E-4B00-A117-B007A68768F7}"/>
          </ac:graphicFrameMkLst>
        </pc:graphicFrameChg>
        <pc:picChg chg="del mod">
          <ac:chgData name="Mohammad Idris Alemi" userId="eea768c3-d095-4847-ae28-f8a6759099ab" providerId="ADAL" clId="{AAF20781-2994-4D43-9E25-5098E2E7EC55}" dt="2020-07-08T20:51:19.857" v="5047" actId="478"/>
          <ac:picMkLst>
            <pc:docMk/>
            <pc:sldMk cId="1789906867" sldId="318"/>
            <ac:picMk id="3" creationId="{AEC73870-84CA-6547-9005-7AA0F356DE02}"/>
          </ac:picMkLst>
        </pc:picChg>
      </pc:sldChg>
      <pc:sldChg chg="modSp add modTransition addCm delCm modCm">
        <pc:chgData name="Mohammad Idris Alemi" userId="eea768c3-d095-4847-ae28-f8a6759099ab" providerId="ADAL" clId="{AAF20781-2994-4D43-9E25-5098E2E7EC55}" dt="2020-07-08T23:14:43.129" v="10108" actId="207"/>
        <pc:sldMkLst>
          <pc:docMk/>
          <pc:sldMk cId="2666630179" sldId="319"/>
        </pc:sldMkLst>
        <pc:spChg chg="mod">
          <ac:chgData name="Mohammad Idris Alemi" userId="eea768c3-d095-4847-ae28-f8a6759099ab" providerId="ADAL" clId="{AAF20781-2994-4D43-9E25-5098E2E7EC55}" dt="2020-07-06T22:03:04.019" v="3510" actId="20577"/>
          <ac:spMkLst>
            <pc:docMk/>
            <pc:sldMk cId="2666630179" sldId="319"/>
            <ac:spMk id="2" creationId="{7C0607C3-332A-48ED-A0DE-9ED8D45C8EEB}"/>
          </ac:spMkLst>
        </pc:spChg>
        <pc:spChg chg="mod">
          <ac:chgData name="Mohammad Idris Alemi" userId="eea768c3-d095-4847-ae28-f8a6759099ab" providerId="ADAL" clId="{AAF20781-2994-4D43-9E25-5098E2E7EC55}" dt="2020-07-08T21:47:05.118" v="5806" actId="207"/>
          <ac:spMkLst>
            <pc:docMk/>
            <pc:sldMk cId="2666630179" sldId="319"/>
            <ac:spMk id="11" creationId="{B4580CF1-6BD6-434C-BEED-9F4B7720A11E}"/>
          </ac:spMkLst>
        </pc:spChg>
        <pc:spChg chg="mod">
          <ac:chgData name="Mohammad Idris Alemi" userId="eea768c3-d095-4847-ae28-f8a6759099ab" providerId="ADAL" clId="{AAF20781-2994-4D43-9E25-5098E2E7EC55}" dt="2020-07-08T21:46:55.846" v="5804" actId="404"/>
          <ac:spMkLst>
            <pc:docMk/>
            <pc:sldMk cId="2666630179" sldId="319"/>
            <ac:spMk id="16" creationId="{668E44CE-3068-48EC-8315-25AAE1410F9B}"/>
          </ac:spMkLst>
        </pc:spChg>
        <pc:spChg chg="mod">
          <ac:chgData name="Mohammad Idris Alemi" userId="eea768c3-d095-4847-ae28-f8a6759099ab" providerId="ADAL" clId="{AAF20781-2994-4D43-9E25-5098E2E7EC55}" dt="2020-07-08T21:47:00.263" v="5805" actId="207"/>
          <ac:spMkLst>
            <pc:docMk/>
            <pc:sldMk cId="2666630179" sldId="319"/>
            <ac:spMk id="17" creationId="{CA7F59FA-DBAB-448E-A5DB-7679E9CC82AE}"/>
          </ac:spMkLst>
        </pc:spChg>
        <pc:graphicFrameChg chg="mod">
          <ac:chgData name="Mohammad Idris Alemi" userId="eea768c3-d095-4847-ae28-f8a6759099ab" providerId="ADAL" clId="{AAF20781-2994-4D43-9E25-5098E2E7EC55}" dt="2020-07-08T23:14:43.129" v="10108" actId="207"/>
          <ac:graphicFrameMkLst>
            <pc:docMk/>
            <pc:sldMk cId="2666630179" sldId="319"/>
            <ac:graphicFrameMk id="7" creationId="{E4F149DD-1336-4F86-A3FD-D0898D992610}"/>
          </ac:graphicFrameMkLst>
        </pc:graphicFrameChg>
        <pc:graphicFrameChg chg="mod modGraphic">
          <ac:chgData name="Mohammad Idris Alemi" userId="eea768c3-d095-4847-ae28-f8a6759099ab" providerId="ADAL" clId="{AAF20781-2994-4D43-9E25-5098E2E7EC55}" dt="2020-07-08T21:00:24.471" v="5099" actId="12385"/>
          <ac:graphicFrameMkLst>
            <pc:docMk/>
            <pc:sldMk cId="2666630179" sldId="319"/>
            <ac:graphicFrameMk id="15" creationId="{4837CB0E-69FB-4EBE-BEBA-3106D5D1ECCD}"/>
          </ac:graphicFrameMkLst>
        </pc:graphicFrameChg>
      </pc:sldChg>
      <pc:sldChg chg="addSp delSp modSp add del mod setBg">
        <pc:chgData name="Mohammad Idris Alemi" userId="eea768c3-d095-4847-ae28-f8a6759099ab" providerId="ADAL" clId="{AAF20781-2994-4D43-9E25-5098E2E7EC55}" dt="2020-07-06T22:11:12.486" v="3594" actId="2696"/>
        <pc:sldMkLst>
          <pc:docMk/>
          <pc:sldMk cId="1717351530" sldId="320"/>
        </pc:sldMkLst>
        <pc:spChg chg="mod">
          <ac:chgData name="Mohammad Idris Alemi" userId="eea768c3-d095-4847-ae28-f8a6759099ab" providerId="ADAL" clId="{AAF20781-2994-4D43-9E25-5098E2E7EC55}" dt="2020-07-06T21:25:54.118" v="2377" actId="122"/>
          <ac:spMkLst>
            <pc:docMk/>
            <pc:sldMk cId="1717351530" sldId="320"/>
            <ac:spMk id="2" creationId="{E7D38561-6B87-4E23-82A0-B3CDB3638071}"/>
          </ac:spMkLst>
        </pc:spChg>
        <pc:spChg chg="add del mod">
          <ac:chgData name="Mohammad Idris Alemi" userId="eea768c3-d095-4847-ae28-f8a6759099ab" providerId="ADAL" clId="{AAF20781-2994-4D43-9E25-5098E2E7EC55}" dt="2020-07-06T21:25:33.731" v="2372"/>
          <ac:spMkLst>
            <pc:docMk/>
            <pc:sldMk cId="1717351530" sldId="320"/>
            <ac:spMk id="3" creationId="{EE40AF53-135E-48A0-A20E-CE302123CB9E}"/>
          </ac:spMkLst>
        </pc:spChg>
        <pc:spChg chg="del mod">
          <ac:chgData name="Mohammad Idris Alemi" userId="eea768c3-d095-4847-ae28-f8a6759099ab" providerId="ADAL" clId="{AAF20781-2994-4D43-9E25-5098E2E7EC55}" dt="2020-07-06T22:09:56.063" v="3582" actId="478"/>
          <ac:spMkLst>
            <pc:docMk/>
            <pc:sldMk cId="1717351530" sldId="320"/>
            <ac:spMk id="5" creationId="{92D6C864-A6E4-4754-8030-681F80F41029}"/>
          </ac:spMkLst>
        </pc:spChg>
        <pc:spChg chg="add del mod">
          <ac:chgData name="Mohammad Idris Alemi" userId="eea768c3-d095-4847-ae28-f8a6759099ab" providerId="ADAL" clId="{AAF20781-2994-4D43-9E25-5098E2E7EC55}" dt="2020-07-06T21:25:48.738" v="2375" actId="26606"/>
          <ac:spMkLst>
            <pc:docMk/>
            <pc:sldMk cId="1717351530" sldId="320"/>
            <ac:spMk id="7" creationId="{18B65404-CECE-4849-8265-A507BF15FE9F}"/>
          </ac:spMkLst>
        </pc:spChg>
        <pc:spChg chg="add del mod">
          <ac:chgData name="Mohammad Idris Alemi" userId="eea768c3-d095-4847-ae28-f8a6759099ab" providerId="ADAL" clId="{AAF20781-2994-4D43-9E25-5098E2E7EC55}" dt="2020-07-06T22:09:51.339" v="3580" actId="478"/>
          <ac:spMkLst>
            <pc:docMk/>
            <pc:sldMk cId="1717351530" sldId="320"/>
            <ac:spMk id="9" creationId="{740EC758-9A6F-4E2C-A912-1864703B5195}"/>
          </ac:spMkLst>
        </pc:spChg>
        <pc:spChg chg="add">
          <ac:chgData name="Mohammad Idris Alemi" userId="eea768c3-d095-4847-ae28-f8a6759099ab" providerId="ADAL" clId="{AAF20781-2994-4D43-9E25-5098E2E7EC55}" dt="2020-07-06T21:25:48.738" v="2375" actId="26606"/>
          <ac:spMkLst>
            <pc:docMk/>
            <pc:sldMk cId="1717351530" sldId="320"/>
            <ac:spMk id="14" creationId="{71B62618-0D02-4C29-88C5-1EDF7F32343E}"/>
          </ac:spMkLst>
        </pc:spChg>
        <pc:spChg chg="add">
          <ac:chgData name="Mohammad Idris Alemi" userId="eea768c3-d095-4847-ae28-f8a6759099ab" providerId="ADAL" clId="{AAF20781-2994-4D43-9E25-5098E2E7EC55}" dt="2020-07-06T21:25:48.738" v="2375" actId="26606"/>
          <ac:spMkLst>
            <pc:docMk/>
            <pc:sldMk cId="1717351530" sldId="320"/>
            <ac:spMk id="16" creationId="{1E2747F4-A0AE-425C-B527-E3E32461FEF5}"/>
          </ac:spMkLst>
        </pc:spChg>
        <pc:spChg chg="add">
          <ac:chgData name="Mohammad Idris Alemi" userId="eea768c3-d095-4847-ae28-f8a6759099ab" providerId="ADAL" clId="{AAF20781-2994-4D43-9E25-5098E2E7EC55}" dt="2020-07-06T21:25:48.738" v="2375" actId="26606"/>
          <ac:spMkLst>
            <pc:docMk/>
            <pc:sldMk cId="1717351530" sldId="320"/>
            <ac:spMk id="18" creationId="{9707F29A-1576-479E-B227-0D6498601B4A}"/>
          </ac:spMkLst>
        </pc:spChg>
        <pc:spChg chg="add">
          <ac:chgData name="Mohammad Idris Alemi" userId="eea768c3-d095-4847-ae28-f8a6759099ab" providerId="ADAL" clId="{AAF20781-2994-4D43-9E25-5098E2E7EC55}" dt="2020-07-06T21:25:48.738" v="2375" actId="26606"/>
          <ac:spMkLst>
            <pc:docMk/>
            <pc:sldMk cId="1717351530" sldId="320"/>
            <ac:spMk id="20" creationId="{F17B26C7-6F2F-453C-9C08-71E199E527A8}"/>
          </ac:spMkLst>
        </pc:spChg>
        <pc:graphicFrameChg chg="del">
          <ac:chgData name="Mohammad Idris Alemi" userId="eea768c3-d095-4847-ae28-f8a6759099ab" providerId="ADAL" clId="{AAF20781-2994-4D43-9E25-5098E2E7EC55}" dt="2020-07-06T21:07:02.766" v="2264" actId="478"/>
          <ac:graphicFrameMkLst>
            <pc:docMk/>
            <pc:sldMk cId="1717351530" sldId="320"/>
            <ac:graphicFrameMk id="4" creationId="{D848F70C-EAAC-44CF-BD78-EC203322C6D7}"/>
          </ac:graphicFrameMkLst>
        </pc:graphicFrameChg>
        <pc:graphicFrameChg chg="add del mod">
          <ac:chgData name="Mohammad Idris Alemi" userId="eea768c3-d095-4847-ae28-f8a6759099ab" providerId="ADAL" clId="{AAF20781-2994-4D43-9E25-5098E2E7EC55}" dt="2020-07-06T21:25:44.854" v="2373" actId="478"/>
          <ac:graphicFrameMkLst>
            <pc:docMk/>
            <pc:sldMk cId="1717351530" sldId="320"/>
            <ac:graphicFrameMk id="6" creationId="{4CB8D3EB-93B1-4D96-8EB5-A7A62C8C7D62}"/>
          </ac:graphicFrameMkLst>
        </pc:graphicFrameChg>
        <pc:graphicFrameChg chg="add del">
          <ac:chgData name="Mohammad Idris Alemi" userId="eea768c3-d095-4847-ae28-f8a6759099ab" providerId="ADAL" clId="{AAF20781-2994-4D43-9E25-5098E2E7EC55}" dt="2020-07-06T21:25:48.738" v="2375" actId="26606"/>
          <ac:graphicFrameMkLst>
            <pc:docMk/>
            <pc:sldMk cId="1717351530" sldId="320"/>
            <ac:graphicFrameMk id="8" creationId="{4CB8D3EB-93B1-4D96-8EB5-A7A62C8C7D62}"/>
          </ac:graphicFrameMkLst>
        </pc:graphicFrameChg>
        <pc:graphicFrameChg chg="add del mod">
          <ac:chgData name="Mohammad Idris Alemi" userId="eea768c3-d095-4847-ae28-f8a6759099ab" providerId="ADAL" clId="{AAF20781-2994-4D43-9E25-5098E2E7EC55}" dt="2020-07-06T22:09:05.942" v="3575" actId="478"/>
          <ac:graphicFrameMkLst>
            <pc:docMk/>
            <pc:sldMk cId="1717351530" sldId="320"/>
            <ac:graphicFrameMk id="11" creationId="{4CB8D3EB-93B1-4D96-8EB5-A7A62C8C7D62}"/>
          </ac:graphicFrameMkLst>
        </pc:graphicFrameChg>
        <pc:graphicFrameChg chg="add del">
          <ac:chgData name="Mohammad Idris Alemi" userId="eea768c3-d095-4847-ae28-f8a6759099ab" providerId="ADAL" clId="{AAF20781-2994-4D43-9E25-5098E2E7EC55}" dt="2020-07-06T22:09:44.784" v="3577" actId="478"/>
          <ac:graphicFrameMkLst>
            <pc:docMk/>
            <pc:sldMk cId="1717351530" sldId="320"/>
            <ac:graphicFrameMk id="15" creationId="{4CB8D3EB-93B1-4D96-8EB5-A7A62C8C7D62}"/>
          </ac:graphicFrameMkLst>
        </pc:graphicFrameChg>
        <pc:graphicFrameChg chg="add mod">
          <ac:chgData name="Mohammad Idris Alemi" userId="eea768c3-d095-4847-ae28-f8a6759099ab" providerId="ADAL" clId="{AAF20781-2994-4D43-9E25-5098E2E7EC55}" dt="2020-07-06T22:09:49.542" v="3579"/>
          <ac:graphicFrameMkLst>
            <pc:docMk/>
            <pc:sldMk cId="1717351530" sldId="320"/>
            <ac:graphicFrameMk id="17" creationId="{4CB8D3EB-93B1-4D96-8EB5-A7A62C8C7D62}"/>
          </ac:graphicFrameMkLst>
        </pc:graphicFrameChg>
        <pc:graphicFrameChg chg="add del">
          <ac:chgData name="Mohammad Idris Alemi" userId="eea768c3-d095-4847-ae28-f8a6759099ab" providerId="ADAL" clId="{AAF20781-2994-4D43-9E25-5098E2E7EC55}" dt="2020-07-06T22:10:07.729" v="3583" actId="478"/>
          <ac:graphicFrameMkLst>
            <pc:docMk/>
            <pc:sldMk cId="1717351530" sldId="320"/>
            <ac:graphicFrameMk id="19" creationId="{4CB8D3EB-93B1-4D96-8EB5-A7A62C8C7D62}"/>
          </ac:graphicFrameMkLst>
        </pc:graphicFrameChg>
      </pc:sldChg>
      <pc:sldChg chg="addSp delSp modSp add mod modTransition setBg modNotesTx">
        <pc:chgData name="Mohammad Idris Alemi" userId="eea768c3-d095-4847-ae28-f8a6759099ab" providerId="ADAL" clId="{AAF20781-2994-4D43-9E25-5098E2E7EC55}" dt="2020-07-09T22:10:45.830" v="10258" actId="20577"/>
        <pc:sldMkLst>
          <pc:docMk/>
          <pc:sldMk cId="3742961692" sldId="321"/>
        </pc:sldMkLst>
        <pc:spChg chg="mod">
          <ac:chgData name="Mohammad Idris Alemi" userId="eea768c3-d095-4847-ae28-f8a6759099ab" providerId="ADAL" clId="{AAF20781-2994-4D43-9E25-5098E2E7EC55}" dt="2020-07-06T22:11:03.257" v="3593" actId="26606"/>
          <ac:spMkLst>
            <pc:docMk/>
            <pc:sldMk cId="3742961692" sldId="321"/>
            <ac:spMk id="2" creationId="{5D8A9BCA-C52E-4392-8C0C-FF20FD01FF51}"/>
          </ac:spMkLst>
        </pc:spChg>
        <pc:spChg chg="del">
          <ac:chgData name="Mohammad Idris Alemi" userId="eea768c3-d095-4847-ae28-f8a6759099ab" providerId="ADAL" clId="{AAF20781-2994-4D43-9E25-5098E2E7EC55}" dt="2020-07-06T22:10:28.815" v="3587" actId="478"/>
          <ac:spMkLst>
            <pc:docMk/>
            <pc:sldMk cId="3742961692" sldId="321"/>
            <ac:spMk id="3" creationId="{3A0D56F9-CDAF-437E-9978-BC35B1B3EBA3}"/>
          </ac:spMkLst>
        </pc:spChg>
        <pc:spChg chg="add mod">
          <ac:chgData name="Mohammad Idris Alemi" userId="eea768c3-d095-4847-ae28-f8a6759099ab" providerId="ADAL" clId="{AAF20781-2994-4D43-9E25-5098E2E7EC55}" dt="2020-07-08T22:10:52.332" v="10074" actId="20577"/>
          <ac:spMkLst>
            <pc:docMk/>
            <pc:sldMk cId="3742961692" sldId="321"/>
            <ac:spMk id="3" creationId="{4D25948D-714D-48DD-8EA2-2C15C926E7C5}"/>
          </ac:spMkLst>
        </pc:spChg>
        <pc:spChg chg="add del">
          <ac:chgData name="Mohammad Idris Alemi" userId="eea768c3-d095-4847-ae28-f8a6759099ab" providerId="ADAL" clId="{AAF20781-2994-4D43-9E25-5098E2E7EC55}" dt="2020-07-06T22:10:48.500" v="3590" actId="478"/>
          <ac:spMkLst>
            <pc:docMk/>
            <pc:sldMk cId="3742961692" sldId="321"/>
            <ac:spMk id="4" creationId="{3F982C94-87AF-4A94-BE80-D005D7148AC6}"/>
          </ac:spMkLst>
        </pc:spChg>
        <pc:spChg chg="add del">
          <ac:chgData name="Mohammad Idris Alemi" userId="eea768c3-d095-4847-ae28-f8a6759099ab" providerId="ADAL" clId="{AAF20781-2994-4D43-9E25-5098E2E7EC55}" dt="2020-07-06T22:11:03.257" v="3593" actId="26606"/>
          <ac:spMkLst>
            <pc:docMk/>
            <pc:sldMk cId="3742961692" sldId="321"/>
            <ac:spMk id="11" creationId="{DB691D59-8F51-4DD8-AD41-D568D29B08F8}"/>
          </ac:spMkLst>
        </pc:spChg>
        <pc:spChg chg="add del">
          <ac:chgData name="Mohammad Idris Alemi" userId="eea768c3-d095-4847-ae28-f8a6759099ab" providerId="ADAL" clId="{AAF20781-2994-4D43-9E25-5098E2E7EC55}" dt="2020-07-06T22:11:03.257" v="3593" actId="26606"/>
          <ac:spMkLst>
            <pc:docMk/>
            <pc:sldMk cId="3742961692" sldId="321"/>
            <ac:spMk id="13" creationId="{204AEF18-0627-48F3-9B3D-F7E8F050B1D4}"/>
          </ac:spMkLst>
        </pc:spChg>
        <pc:spChg chg="add del">
          <ac:chgData name="Mohammad Idris Alemi" userId="eea768c3-d095-4847-ae28-f8a6759099ab" providerId="ADAL" clId="{AAF20781-2994-4D43-9E25-5098E2E7EC55}" dt="2020-07-06T22:11:03.257" v="3593" actId="26606"/>
          <ac:spMkLst>
            <pc:docMk/>
            <pc:sldMk cId="3742961692" sldId="321"/>
            <ac:spMk id="15" creationId="{CEAEE08A-C572-438F-9753-B0D527A515A7}"/>
          </ac:spMkLst>
        </pc:spChg>
        <pc:spChg chg="add del">
          <ac:chgData name="Mohammad Idris Alemi" userId="eea768c3-d095-4847-ae28-f8a6759099ab" providerId="ADAL" clId="{AAF20781-2994-4D43-9E25-5098E2E7EC55}" dt="2020-07-06T22:11:03.257" v="3593" actId="26606"/>
          <ac:spMkLst>
            <pc:docMk/>
            <pc:sldMk cId="3742961692" sldId="321"/>
            <ac:spMk id="17" creationId="{DB93146F-62ED-4C59-844C-0935D0FB5031}"/>
          </ac:spMkLst>
        </pc:spChg>
        <pc:spChg chg="add del">
          <ac:chgData name="Mohammad Idris Alemi" userId="eea768c3-d095-4847-ae28-f8a6759099ab" providerId="ADAL" clId="{AAF20781-2994-4D43-9E25-5098E2E7EC55}" dt="2020-07-06T22:11:03.257" v="3593" actId="26606"/>
          <ac:spMkLst>
            <pc:docMk/>
            <pc:sldMk cId="3742961692" sldId="321"/>
            <ac:spMk id="19" creationId="{F9CD4BEB-C391-4F7E-9838-95411A832349}"/>
          </ac:spMkLst>
        </pc:spChg>
        <pc:graphicFrameChg chg="add del">
          <ac:chgData name="Mohammad Idris Alemi" userId="eea768c3-d095-4847-ae28-f8a6759099ab" providerId="ADAL" clId="{AAF20781-2994-4D43-9E25-5098E2E7EC55}" dt="2020-07-06T22:10:43.629" v="3589" actId="478"/>
          <ac:graphicFrameMkLst>
            <pc:docMk/>
            <pc:sldMk cId="3742961692" sldId="321"/>
            <ac:graphicFrameMk id="5" creationId="{4CB8D3EB-93B1-4D96-8EB5-A7A62C8C7D62}"/>
          </ac:graphicFrameMkLst>
        </pc:graphicFrameChg>
        <pc:graphicFrameChg chg="add mod">
          <ac:chgData name="Mohammad Idris Alemi" userId="eea768c3-d095-4847-ae28-f8a6759099ab" providerId="ADAL" clId="{AAF20781-2994-4D43-9E25-5098E2E7EC55}" dt="2020-07-06T22:11:03.257" v="3593" actId="26606"/>
          <ac:graphicFrameMkLst>
            <pc:docMk/>
            <pc:sldMk cId="3742961692" sldId="321"/>
            <ac:graphicFrameMk id="6" creationId="{4CB8D3EB-93B1-4D96-8EB5-A7A62C8C7D62}"/>
          </ac:graphicFrameMkLst>
        </pc:graphicFrameChg>
      </pc:sldChg>
      <pc:sldChg chg="addSp delSp modSp add mod modTransition modNotesTx">
        <pc:chgData name="Mohammad Idris Alemi" userId="eea768c3-d095-4847-ae28-f8a6759099ab" providerId="ADAL" clId="{AAF20781-2994-4D43-9E25-5098E2E7EC55}" dt="2020-07-08T22:07:19.094" v="10034" actId="20577"/>
        <pc:sldMkLst>
          <pc:docMk/>
          <pc:sldMk cId="582409878" sldId="322"/>
        </pc:sldMkLst>
        <pc:spChg chg="mod">
          <ac:chgData name="Mohammad Idris Alemi" userId="eea768c3-d095-4847-ae28-f8a6759099ab" providerId="ADAL" clId="{AAF20781-2994-4D43-9E25-5098E2E7EC55}" dt="2020-07-08T21:02:12.737" v="5105" actId="122"/>
          <ac:spMkLst>
            <pc:docMk/>
            <pc:sldMk cId="582409878" sldId="322"/>
            <ac:spMk id="2" creationId="{E7D38561-6B87-4E23-82A0-B3CDB3638071}"/>
          </ac:spMkLst>
        </pc:spChg>
        <pc:spChg chg="add del mod">
          <ac:chgData name="Mohammad Idris Alemi" userId="eea768c3-d095-4847-ae28-f8a6759099ab" providerId="ADAL" clId="{AAF20781-2994-4D43-9E25-5098E2E7EC55}" dt="2020-07-06T22:11:31.440" v="3598" actId="478"/>
          <ac:spMkLst>
            <pc:docMk/>
            <pc:sldMk cId="582409878" sldId="322"/>
            <ac:spMk id="3" creationId="{D7DBA8B3-B7D0-4204-B9FF-191A59E05A1B}"/>
          </ac:spMkLst>
        </pc:spChg>
        <pc:spChg chg="add del mod">
          <ac:chgData name="Mohammad Idris Alemi" userId="eea768c3-d095-4847-ae28-f8a6759099ab" providerId="ADAL" clId="{AAF20781-2994-4D43-9E25-5098E2E7EC55}" dt="2020-07-06T22:11:35.856" v="3600"/>
          <ac:spMkLst>
            <pc:docMk/>
            <pc:sldMk cId="582409878" sldId="322"/>
            <ac:spMk id="4" creationId="{C19C4204-F278-4623-9B1C-63576A4C5B57}"/>
          </ac:spMkLst>
        </pc:spChg>
        <pc:spChg chg="del">
          <ac:chgData name="Mohammad Idris Alemi" userId="eea768c3-d095-4847-ae28-f8a6759099ab" providerId="ADAL" clId="{AAF20781-2994-4D43-9E25-5098E2E7EC55}" dt="2020-07-06T22:13:41.980" v="3607" actId="478"/>
          <ac:spMkLst>
            <pc:docMk/>
            <pc:sldMk cId="582409878" sldId="322"/>
            <ac:spMk id="5" creationId="{92D6C864-A6E4-4754-8030-681F80F41029}"/>
          </ac:spMkLst>
        </pc:spChg>
        <pc:spChg chg="add del mod">
          <ac:chgData name="Mohammad Idris Alemi" userId="eea768c3-d095-4847-ae28-f8a6759099ab" providerId="ADAL" clId="{AAF20781-2994-4D43-9E25-5098E2E7EC55}" dt="2020-07-06T22:13:43.812" v="3608" actId="26606"/>
          <ac:spMkLst>
            <pc:docMk/>
            <pc:sldMk cId="582409878" sldId="322"/>
            <ac:spMk id="6" creationId="{413DDC18-BE0E-42CE-970C-D4A068B7FA0D}"/>
          </ac:spMkLst>
        </pc:spChg>
        <pc:spChg chg="add mod">
          <ac:chgData name="Mohammad Idris Alemi" userId="eea768c3-d095-4847-ae28-f8a6759099ab" providerId="ADAL" clId="{AAF20781-2994-4D43-9E25-5098E2E7EC55}" dt="2020-07-08T21:25:27.761" v="5398" actId="404"/>
          <ac:spMkLst>
            <pc:docMk/>
            <pc:sldMk cId="582409878" sldId="322"/>
            <ac:spMk id="16" creationId="{727A43AD-51BB-460F-BBD4-E2FC83F9AA5A}"/>
          </ac:spMkLst>
        </pc:spChg>
        <pc:spChg chg="del">
          <ac:chgData name="Mohammad Idris Alemi" userId="eea768c3-d095-4847-ae28-f8a6759099ab" providerId="ADAL" clId="{AAF20781-2994-4D43-9E25-5098E2E7EC55}" dt="2020-07-06T22:13:43.812" v="3608" actId="26606"/>
          <ac:spMkLst>
            <pc:docMk/>
            <pc:sldMk cId="582409878" sldId="322"/>
            <ac:spMk id="22" creationId="{71B62618-0D02-4C29-88C5-1EDF7F32343E}"/>
          </ac:spMkLst>
        </pc:spChg>
        <pc:spChg chg="del">
          <ac:chgData name="Mohammad Idris Alemi" userId="eea768c3-d095-4847-ae28-f8a6759099ab" providerId="ADAL" clId="{AAF20781-2994-4D43-9E25-5098E2E7EC55}" dt="2020-07-06T22:13:43.812" v="3608" actId="26606"/>
          <ac:spMkLst>
            <pc:docMk/>
            <pc:sldMk cId="582409878" sldId="322"/>
            <ac:spMk id="24" creationId="{1E2747F4-A0AE-425C-B527-E3E32461FEF5}"/>
          </ac:spMkLst>
        </pc:spChg>
        <pc:spChg chg="del">
          <ac:chgData name="Mohammad Idris Alemi" userId="eea768c3-d095-4847-ae28-f8a6759099ab" providerId="ADAL" clId="{AAF20781-2994-4D43-9E25-5098E2E7EC55}" dt="2020-07-06T22:13:43.812" v="3608" actId="26606"/>
          <ac:spMkLst>
            <pc:docMk/>
            <pc:sldMk cId="582409878" sldId="322"/>
            <ac:spMk id="26" creationId="{9707F29A-1576-479E-B227-0D6498601B4A}"/>
          </ac:spMkLst>
        </pc:spChg>
        <pc:spChg chg="del">
          <ac:chgData name="Mohammad Idris Alemi" userId="eea768c3-d095-4847-ae28-f8a6759099ab" providerId="ADAL" clId="{AAF20781-2994-4D43-9E25-5098E2E7EC55}" dt="2020-07-06T22:13:43.812" v="3608" actId="26606"/>
          <ac:spMkLst>
            <pc:docMk/>
            <pc:sldMk cId="582409878" sldId="322"/>
            <ac:spMk id="28" creationId="{F17B26C7-6F2F-453C-9C08-71E199E527A8}"/>
          </ac:spMkLst>
        </pc:spChg>
        <pc:spChg chg="add">
          <ac:chgData name="Mohammad Idris Alemi" userId="eea768c3-d095-4847-ae28-f8a6759099ab" providerId="ADAL" clId="{AAF20781-2994-4D43-9E25-5098E2E7EC55}" dt="2020-07-06T22:13:43.812" v="3608" actId="26606"/>
          <ac:spMkLst>
            <pc:docMk/>
            <pc:sldMk cId="582409878" sldId="322"/>
            <ac:spMk id="34" creationId="{71B62618-0D02-4C29-88C5-1EDF7F32343E}"/>
          </ac:spMkLst>
        </pc:spChg>
        <pc:spChg chg="add">
          <ac:chgData name="Mohammad Idris Alemi" userId="eea768c3-d095-4847-ae28-f8a6759099ab" providerId="ADAL" clId="{AAF20781-2994-4D43-9E25-5098E2E7EC55}" dt="2020-07-06T22:13:43.812" v="3608" actId="26606"/>
          <ac:spMkLst>
            <pc:docMk/>
            <pc:sldMk cId="582409878" sldId="322"/>
            <ac:spMk id="36" creationId="{1E2747F4-A0AE-425C-B527-E3E32461FEF5}"/>
          </ac:spMkLst>
        </pc:spChg>
        <pc:spChg chg="add">
          <ac:chgData name="Mohammad Idris Alemi" userId="eea768c3-d095-4847-ae28-f8a6759099ab" providerId="ADAL" clId="{AAF20781-2994-4D43-9E25-5098E2E7EC55}" dt="2020-07-06T22:13:43.812" v="3608" actId="26606"/>
          <ac:spMkLst>
            <pc:docMk/>
            <pc:sldMk cId="582409878" sldId="322"/>
            <ac:spMk id="38" creationId="{9707F29A-1576-479E-B227-0D6498601B4A}"/>
          </ac:spMkLst>
        </pc:spChg>
        <pc:spChg chg="add">
          <ac:chgData name="Mohammad Idris Alemi" userId="eea768c3-d095-4847-ae28-f8a6759099ab" providerId="ADAL" clId="{AAF20781-2994-4D43-9E25-5098E2E7EC55}" dt="2020-07-06T22:13:43.812" v="3608" actId="26606"/>
          <ac:spMkLst>
            <pc:docMk/>
            <pc:sldMk cId="582409878" sldId="322"/>
            <ac:spMk id="40" creationId="{F17B26C7-6F2F-453C-9C08-71E199E527A8}"/>
          </ac:spMkLst>
        </pc:spChg>
        <pc:graphicFrameChg chg="add mod">
          <ac:chgData name="Mohammad Idris Alemi" userId="eea768c3-d095-4847-ae28-f8a6759099ab" providerId="ADAL" clId="{AAF20781-2994-4D43-9E25-5098E2E7EC55}" dt="2020-07-06T22:13:30.970" v="3605"/>
          <ac:graphicFrameMkLst>
            <pc:docMk/>
            <pc:sldMk cId="582409878" sldId="322"/>
            <ac:graphicFrameMk id="9" creationId="{4CB8D3EB-93B1-4D96-8EB5-A7A62C8C7D62}"/>
          </ac:graphicFrameMkLst>
        </pc:graphicFrameChg>
        <pc:graphicFrameChg chg="add del">
          <ac:chgData name="Mohammad Idris Alemi" userId="eea768c3-d095-4847-ae28-f8a6759099ab" providerId="ADAL" clId="{AAF20781-2994-4D43-9E25-5098E2E7EC55}" dt="2020-07-06T22:13:43.812" v="3608" actId="26606"/>
          <ac:graphicFrameMkLst>
            <pc:docMk/>
            <pc:sldMk cId="582409878" sldId="322"/>
            <ac:graphicFrameMk id="10" creationId="{4CB8D3EB-93B1-4D96-8EB5-A7A62C8C7D62}"/>
          </ac:graphicFrameMkLst>
        </pc:graphicFrameChg>
        <pc:graphicFrameChg chg="add del mod">
          <ac:chgData name="Mohammad Idris Alemi" userId="eea768c3-d095-4847-ae28-f8a6759099ab" providerId="ADAL" clId="{AAF20781-2994-4D43-9E25-5098E2E7EC55}" dt="2020-07-06T22:12:00.750" v="3603" actId="478"/>
          <ac:graphicFrameMkLst>
            <pc:docMk/>
            <pc:sldMk cId="582409878" sldId="322"/>
            <ac:graphicFrameMk id="12" creationId="{4CB8D3EB-93B1-4D96-8EB5-A7A62C8C7D62}"/>
          </ac:graphicFrameMkLst>
        </pc:graphicFrameChg>
        <pc:graphicFrameChg chg="add del">
          <ac:chgData name="Mohammad Idris Alemi" userId="eea768c3-d095-4847-ae28-f8a6759099ab" providerId="ADAL" clId="{AAF20781-2994-4D43-9E25-5098E2E7EC55}" dt="2020-07-06T22:11:33.866" v="3599" actId="478"/>
          <ac:graphicFrameMkLst>
            <pc:docMk/>
            <pc:sldMk cId="582409878" sldId="322"/>
            <ac:graphicFrameMk id="18" creationId="{D4290F9D-645E-4B00-A117-B007A68768F7}"/>
          </ac:graphicFrameMkLst>
        </pc:graphicFrameChg>
        <pc:graphicFrameChg chg="add mod">
          <ac:chgData name="Mohammad Idris Alemi" userId="eea768c3-d095-4847-ae28-f8a6759099ab" providerId="ADAL" clId="{AAF20781-2994-4D43-9E25-5098E2E7EC55}" dt="2020-07-08T21:14:24.414" v="5274" actId="403"/>
          <ac:graphicFrameMkLst>
            <pc:docMk/>
            <pc:sldMk cId="582409878" sldId="322"/>
            <ac:graphicFrameMk id="31" creationId="{4CB8D3EB-93B1-4D96-8EB5-A7A62C8C7D62}"/>
          </ac:graphicFrameMkLst>
        </pc:graphicFrameChg>
      </pc:sldChg>
      <pc:sldChg chg="add del">
        <pc:chgData name="Mohammad Idris Alemi" userId="eea768c3-d095-4847-ae28-f8a6759099ab" providerId="ADAL" clId="{AAF20781-2994-4D43-9E25-5098E2E7EC55}" dt="2020-07-06T21:36:23.314" v="3128"/>
        <pc:sldMkLst>
          <pc:docMk/>
          <pc:sldMk cId="1638890357" sldId="322"/>
        </pc:sldMkLst>
      </pc:sldChg>
      <pc:sldChg chg="add del">
        <pc:chgData name="Mohammad Idris Alemi" userId="eea768c3-d095-4847-ae28-f8a6759099ab" providerId="ADAL" clId="{AAF20781-2994-4D43-9E25-5098E2E7EC55}" dt="2020-07-06T22:10:13.580" v="3585"/>
        <pc:sldMkLst>
          <pc:docMk/>
          <pc:sldMk cId="2312004441" sldId="322"/>
        </pc:sldMkLst>
      </pc:sldChg>
      <pc:sldChg chg="del">
        <pc:chgData name="Mohammad Idris Alemi" userId="eea768c3-d095-4847-ae28-f8a6759099ab" providerId="ADAL" clId="{AAF20781-2994-4D43-9E25-5098E2E7EC55}" dt="2020-07-06T21:20:43.821" v="2371" actId="2696"/>
        <pc:sldMkLst>
          <pc:docMk/>
          <pc:sldMk cId="4249882555" sldId="322"/>
        </pc:sldMkLst>
      </pc:sldChg>
      <pc:sldChg chg="modSp add ord modTransition modNotesTx">
        <pc:chgData name="Mohammad Idris Alemi" userId="eea768c3-d095-4847-ae28-f8a6759099ab" providerId="ADAL" clId="{AAF20781-2994-4D43-9E25-5098E2E7EC55}" dt="2020-07-09T22:10:37.118" v="10251" actId="20577"/>
        <pc:sldMkLst>
          <pc:docMk/>
          <pc:sldMk cId="3244725165" sldId="323"/>
        </pc:sldMkLst>
        <pc:spChg chg="mod">
          <ac:chgData name="Mohammad Idris Alemi" userId="eea768c3-d095-4847-ae28-f8a6759099ab" providerId="ADAL" clId="{AAF20781-2994-4D43-9E25-5098E2E7EC55}" dt="2020-07-08T22:09:27.233" v="10069" actId="27636"/>
          <ac:spMkLst>
            <pc:docMk/>
            <pc:sldMk cId="3244725165" sldId="323"/>
            <ac:spMk id="3" creationId="{4D25948D-714D-48DD-8EA2-2C15C926E7C5}"/>
          </ac:spMkLst>
        </pc:spChg>
      </pc:sldChg>
      <pc:sldChg chg="addSp delSp modSp mod modTransition addCm delCm modCm">
        <pc:chgData name="Mohammad Idris Alemi" userId="eea768c3-d095-4847-ae28-f8a6759099ab" providerId="ADAL" clId="{AAF20781-2994-4D43-9E25-5098E2E7EC55}" dt="2020-07-08T21:26:43.091" v="5403"/>
        <pc:sldMkLst>
          <pc:docMk/>
          <pc:sldMk cId="3692238989" sldId="324"/>
        </pc:sldMkLst>
        <pc:spChg chg="mod">
          <ac:chgData name="Mohammad Idris Alemi" userId="eea768c3-d095-4847-ae28-f8a6759099ab" providerId="ADAL" clId="{AAF20781-2994-4D43-9E25-5098E2E7EC55}" dt="2020-07-08T21:12:36.854" v="5263" actId="207"/>
          <ac:spMkLst>
            <pc:docMk/>
            <pc:sldMk cId="3692238989" sldId="324"/>
            <ac:spMk id="3" creationId="{07EB8896-EE32-4A14-A377-2BBE8A5D2B82}"/>
          </ac:spMkLst>
        </pc:spChg>
        <pc:spChg chg="mod">
          <ac:chgData name="Mohammad Idris Alemi" userId="eea768c3-d095-4847-ae28-f8a6759099ab" providerId="ADAL" clId="{AAF20781-2994-4D43-9E25-5098E2E7EC55}" dt="2020-07-08T21:21:20.785" v="5355" actId="404"/>
          <ac:spMkLst>
            <pc:docMk/>
            <pc:sldMk cId="3692238989" sldId="324"/>
            <ac:spMk id="4" creationId="{11528BB4-79DB-4F87-81CB-F998E60FE59D}"/>
          </ac:spMkLst>
        </pc:spChg>
        <pc:spChg chg="add del mod">
          <ac:chgData name="Mohammad Idris Alemi" userId="eea768c3-d095-4847-ae28-f8a6759099ab" providerId="ADAL" clId="{AAF20781-2994-4D43-9E25-5098E2E7EC55}" dt="2020-07-08T21:19:28.180" v="5281"/>
          <ac:spMkLst>
            <pc:docMk/>
            <pc:sldMk cId="3692238989" sldId="324"/>
            <ac:spMk id="6" creationId="{9F8EE7AF-7CA3-48CC-B110-F607B1702F73}"/>
          </ac:spMkLst>
        </pc:spChg>
        <pc:spChg chg="add del mod">
          <ac:chgData name="Mohammad Idris Alemi" userId="eea768c3-d095-4847-ae28-f8a6759099ab" providerId="ADAL" clId="{AAF20781-2994-4D43-9E25-5098E2E7EC55}" dt="2020-07-08T21:19:22.587" v="5279" actId="478"/>
          <ac:spMkLst>
            <pc:docMk/>
            <pc:sldMk cId="3692238989" sldId="324"/>
            <ac:spMk id="7" creationId="{888A3AFB-BCF1-4376-B488-11E2B4C4E2A6}"/>
          </ac:spMkLst>
        </pc:spChg>
        <pc:graphicFrameChg chg="add mod">
          <ac:chgData name="Mohammad Idris Alemi" userId="eea768c3-d095-4847-ae28-f8a6759099ab" providerId="ADAL" clId="{AAF20781-2994-4D43-9E25-5098E2E7EC55}" dt="2020-07-08T21:23:47.975" v="5384" actId="207"/>
          <ac:graphicFrameMkLst>
            <pc:docMk/>
            <pc:sldMk cId="3692238989" sldId="324"/>
            <ac:graphicFrameMk id="9" creationId="{91CB81AB-AED2-D34A-B5B1-E83B1E0EDF9F}"/>
          </ac:graphicFrameMkLst>
        </pc:graphicFrameChg>
        <pc:picChg chg="del">
          <ac:chgData name="Mohammad Idris Alemi" userId="eea768c3-d095-4847-ae28-f8a6759099ab" providerId="ADAL" clId="{AAF20781-2994-4D43-9E25-5098E2E7EC55}" dt="2020-07-08T21:19:16.294" v="5277" actId="478"/>
          <ac:picMkLst>
            <pc:docMk/>
            <pc:sldMk cId="3692238989" sldId="324"/>
            <ac:picMk id="5" creationId="{478E5432-024C-42AC-B094-34A3E5EF8867}"/>
          </ac:picMkLst>
        </pc:picChg>
      </pc:sldChg>
      <pc:sldChg chg="modSp modTransition delCm modCm">
        <pc:chgData name="Mohammad Idris Alemi" userId="eea768c3-d095-4847-ae28-f8a6759099ab" providerId="ADAL" clId="{AAF20781-2994-4D43-9E25-5098E2E7EC55}" dt="2020-07-08T21:46:27.185" v="5800" actId="207"/>
        <pc:sldMkLst>
          <pc:docMk/>
          <pc:sldMk cId="3774980380" sldId="325"/>
        </pc:sldMkLst>
        <pc:spChg chg="mod">
          <ac:chgData name="Mohammad Idris Alemi" userId="eea768c3-d095-4847-ae28-f8a6759099ab" providerId="ADAL" clId="{AAF20781-2994-4D43-9E25-5098E2E7EC55}" dt="2020-07-08T21:46:23.127" v="5799" actId="207"/>
          <ac:spMkLst>
            <pc:docMk/>
            <pc:sldMk cId="3774980380" sldId="325"/>
            <ac:spMk id="4" creationId="{A551ED8E-D728-41D7-916C-0CC24D9C7B60}"/>
          </ac:spMkLst>
        </pc:spChg>
        <pc:spChg chg="mod">
          <ac:chgData name="Mohammad Idris Alemi" userId="eea768c3-d095-4847-ae28-f8a6759099ab" providerId="ADAL" clId="{AAF20781-2994-4D43-9E25-5098E2E7EC55}" dt="2020-07-08T21:46:27.185" v="5800" actId="207"/>
          <ac:spMkLst>
            <pc:docMk/>
            <pc:sldMk cId="3774980380" sldId="325"/>
            <ac:spMk id="7" creationId="{3F2CCA12-E7AF-4A68-92D0-4BBFFFF79556}"/>
          </ac:spMkLst>
        </pc:spChg>
        <pc:graphicFrameChg chg="mod">
          <ac:chgData name="Mohammad Idris Alemi" userId="eea768c3-d095-4847-ae28-f8a6759099ab" providerId="ADAL" clId="{AAF20781-2994-4D43-9E25-5098E2E7EC55}" dt="2020-07-08T21:00:45.641" v="5100" actId="207"/>
          <ac:graphicFrameMkLst>
            <pc:docMk/>
            <pc:sldMk cId="3774980380" sldId="325"/>
            <ac:graphicFrameMk id="9" creationId="{CEEFB4A6-91B5-4DD5-809F-C6B629A9C0A4}"/>
          </ac:graphicFrameMkLst>
        </pc:graphicFrameChg>
        <pc:graphicFrameChg chg="mod">
          <ac:chgData name="Mohammad Idris Alemi" userId="eea768c3-d095-4847-ae28-f8a6759099ab" providerId="ADAL" clId="{AAF20781-2994-4D43-9E25-5098E2E7EC55}" dt="2020-07-08T21:00:54.927" v="5102" actId="207"/>
          <ac:graphicFrameMkLst>
            <pc:docMk/>
            <pc:sldMk cId="3774980380" sldId="325"/>
            <ac:graphicFrameMk id="11" creationId="{792A5D46-6DF7-42CE-B506-94A0DDBCFFB6}"/>
          </ac:graphicFrameMkLst>
        </pc:graphicFrameChg>
      </pc:sldChg>
      <pc:sldChg chg="modSp modTransition addCm delCm modCm">
        <pc:chgData name="Mohammad Idris Alemi" userId="eea768c3-d095-4847-ae28-f8a6759099ab" providerId="ADAL" clId="{AAF20781-2994-4D43-9E25-5098E2E7EC55}" dt="2020-07-08T21:26:43.091" v="5403"/>
        <pc:sldMkLst>
          <pc:docMk/>
          <pc:sldMk cId="3892641469" sldId="326"/>
        </pc:sldMkLst>
        <pc:spChg chg="mod">
          <ac:chgData name="Mohammad Idris Alemi" userId="eea768c3-d095-4847-ae28-f8a6759099ab" providerId="ADAL" clId="{AAF20781-2994-4D43-9E25-5098E2E7EC55}" dt="2020-07-08T21:24:17.875" v="5388" actId="14100"/>
          <ac:spMkLst>
            <pc:docMk/>
            <pc:sldMk cId="3892641469" sldId="326"/>
            <ac:spMk id="3" creationId="{360F9209-1D1A-40FD-BA78-1D36222E980F}"/>
          </ac:spMkLst>
        </pc:spChg>
        <pc:spChg chg="mod">
          <ac:chgData name="Mohammad Idris Alemi" userId="eea768c3-d095-4847-ae28-f8a6759099ab" providerId="ADAL" clId="{AAF20781-2994-4D43-9E25-5098E2E7EC55}" dt="2020-07-08T21:24:10.922" v="5386" actId="404"/>
          <ac:spMkLst>
            <pc:docMk/>
            <pc:sldMk cId="3892641469" sldId="326"/>
            <ac:spMk id="5" creationId="{FD64443D-6E60-4FC5-B8C3-CFD364C6AC57}"/>
          </ac:spMkLst>
        </pc:spChg>
        <pc:graphicFrameChg chg="mod">
          <ac:chgData name="Mohammad Idris Alemi" userId="eea768c3-d095-4847-ae28-f8a6759099ab" providerId="ADAL" clId="{AAF20781-2994-4D43-9E25-5098E2E7EC55}" dt="2020-07-08T00:58:32.892" v="3805" actId="12385"/>
          <ac:graphicFrameMkLst>
            <pc:docMk/>
            <pc:sldMk cId="3892641469" sldId="326"/>
            <ac:graphicFrameMk id="4" creationId="{36F4A510-6A04-427A-A3B0-B8CAD9F35063}"/>
          </ac:graphicFrameMkLst>
        </pc:graphicFrameChg>
        <pc:graphicFrameChg chg="mod">
          <ac:chgData name="Mohammad Idris Alemi" userId="eea768c3-d095-4847-ae28-f8a6759099ab" providerId="ADAL" clId="{AAF20781-2994-4D43-9E25-5098E2E7EC55}" dt="2020-07-08T21:00:00.387" v="5096" actId="12385"/>
          <ac:graphicFrameMkLst>
            <pc:docMk/>
            <pc:sldMk cId="3892641469" sldId="326"/>
            <ac:graphicFrameMk id="7" creationId="{F362AED1-7FF9-4607-8BCE-E3AD5FA423BE}"/>
          </ac:graphicFrameMkLst>
        </pc:graphicFrameChg>
      </pc:sldChg>
      <pc:sldChg chg="del addCm">
        <pc:chgData name="Mohammad Idris Alemi" userId="eea768c3-d095-4847-ae28-f8a6759099ab" providerId="ADAL" clId="{AAF20781-2994-4D43-9E25-5098E2E7EC55}" dt="2020-07-08T21:01:59.503" v="5103" actId="2696"/>
        <pc:sldMkLst>
          <pc:docMk/>
          <pc:sldMk cId="1016742846" sldId="327"/>
        </pc:sldMkLst>
      </pc:sldChg>
      <pc:sldChg chg="addSp delSp modSp">
        <pc:chgData name="Mohammad Idris Alemi" userId="eea768c3-d095-4847-ae28-f8a6759099ab" providerId="ADAL" clId="{AAF20781-2994-4D43-9E25-5098E2E7EC55}" dt="2020-07-09T18:17:34.107" v="10220" actId="1076"/>
        <pc:sldMkLst>
          <pc:docMk/>
          <pc:sldMk cId="3106122970" sldId="327"/>
        </pc:sldMkLst>
        <pc:spChg chg="mod">
          <ac:chgData name="Mohammad Idris Alemi" userId="eea768c3-d095-4847-ae28-f8a6759099ab" providerId="ADAL" clId="{AAF20781-2994-4D43-9E25-5098E2E7EC55}" dt="2020-07-09T18:16:15.314" v="10187" actId="122"/>
          <ac:spMkLst>
            <pc:docMk/>
            <pc:sldMk cId="3106122970" sldId="327"/>
            <ac:spMk id="2" creationId="{CA88318D-68F3-8C4D-813F-B5AF04725C67}"/>
          </ac:spMkLst>
        </pc:spChg>
        <pc:spChg chg="add mod">
          <ac:chgData name="Mohammad Idris Alemi" userId="eea768c3-d095-4847-ae28-f8a6759099ab" providerId="ADAL" clId="{AAF20781-2994-4D43-9E25-5098E2E7EC55}" dt="2020-07-09T18:17:34.107" v="10220" actId="1076"/>
          <ac:spMkLst>
            <pc:docMk/>
            <pc:sldMk cId="3106122970" sldId="327"/>
            <ac:spMk id="3" creationId="{2D78E0E6-C408-464E-8DF5-ACB7FBE7B33B}"/>
          </ac:spMkLst>
        </pc:spChg>
        <pc:spChg chg="mod ord">
          <ac:chgData name="Mohammad Idris Alemi" userId="eea768c3-d095-4847-ae28-f8a6759099ab" providerId="ADAL" clId="{AAF20781-2994-4D43-9E25-5098E2E7EC55}" dt="2020-07-09T18:16:03.315" v="10186" actId="26606"/>
          <ac:spMkLst>
            <pc:docMk/>
            <pc:sldMk cId="3106122970" sldId="327"/>
            <ac:spMk id="119" creationId="{A740B996-7D55-8741-B986-4D34993B5189}"/>
          </ac:spMkLst>
        </pc:spChg>
        <pc:spChg chg="del">
          <ac:chgData name="Mohammad Idris Alemi" userId="eea768c3-d095-4847-ae28-f8a6759099ab" providerId="ADAL" clId="{AAF20781-2994-4D43-9E25-5098E2E7EC55}" dt="2020-07-09T18:16:03.315" v="10186" actId="26606"/>
          <ac:spMkLst>
            <pc:docMk/>
            <pc:sldMk cId="3106122970" sldId="327"/>
            <ac:spMk id="121" creationId="{DB691D59-8F51-4DD8-AD41-D568D29B08F8}"/>
          </ac:spMkLst>
        </pc:spChg>
        <pc:spChg chg="del">
          <ac:chgData name="Mohammad Idris Alemi" userId="eea768c3-d095-4847-ae28-f8a6759099ab" providerId="ADAL" clId="{AAF20781-2994-4D43-9E25-5098E2E7EC55}" dt="2020-07-09T18:16:03.315" v="10186" actId="26606"/>
          <ac:spMkLst>
            <pc:docMk/>
            <pc:sldMk cId="3106122970" sldId="327"/>
            <ac:spMk id="122" creationId="{204AEF18-0627-48F3-9B3D-F7E8F050B1D4}"/>
          </ac:spMkLst>
        </pc:spChg>
        <pc:spChg chg="del">
          <ac:chgData name="Mohammad Idris Alemi" userId="eea768c3-d095-4847-ae28-f8a6759099ab" providerId="ADAL" clId="{AAF20781-2994-4D43-9E25-5098E2E7EC55}" dt="2020-07-09T18:16:03.315" v="10186" actId="26606"/>
          <ac:spMkLst>
            <pc:docMk/>
            <pc:sldMk cId="3106122970" sldId="327"/>
            <ac:spMk id="123" creationId="{CEAEE08A-C572-438F-9753-B0D527A515A7}"/>
          </ac:spMkLst>
        </pc:spChg>
        <pc:spChg chg="del">
          <ac:chgData name="Mohammad Idris Alemi" userId="eea768c3-d095-4847-ae28-f8a6759099ab" providerId="ADAL" clId="{AAF20781-2994-4D43-9E25-5098E2E7EC55}" dt="2020-07-09T18:16:03.315" v="10186" actId="26606"/>
          <ac:spMkLst>
            <pc:docMk/>
            <pc:sldMk cId="3106122970" sldId="327"/>
            <ac:spMk id="125" creationId="{993F09C6-4F57-4B05-9592-E253D8BC6286}"/>
          </ac:spMkLst>
        </pc:spChg>
        <pc:spChg chg="del">
          <ac:chgData name="Mohammad Idris Alemi" userId="eea768c3-d095-4847-ae28-f8a6759099ab" providerId="ADAL" clId="{AAF20781-2994-4D43-9E25-5098E2E7EC55}" dt="2020-07-09T18:16:03.315" v="10186" actId="26606"/>
          <ac:spMkLst>
            <pc:docMk/>
            <pc:sldMk cId="3106122970" sldId="327"/>
            <ac:spMk id="127" creationId="{90137588-E70B-486E-AFA8-21B0111C4698}"/>
          </ac:spMkLst>
        </pc:spChg>
        <pc:spChg chg="add">
          <ac:chgData name="Mohammad Idris Alemi" userId="eea768c3-d095-4847-ae28-f8a6759099ab" providerId="ADAL" clId="{AAF20781-2994-4D43-9E25-5098E2E7EC55}" dt="2020-07-09T18:16:03.315" v="10186" actId="26606"/>
          <ac:spMkLst>
            <pc:docMk/>
            <pc:sldMk cId="3106122970" sldId="327"/>
            <ac:spMk id="143" creationId="{FF48D04A-B18A-4669-86FA-1F7C104C46B5}"/>
          </ac:spMkLst>
        </pc:spChg>
        <pc:spChg chg="add">
          <ac:chgData name="Mohammad Idris Alemi" userId="eea768c3-d095-4847-ae28-f8a6759099ab" providerId="ADAL" clId="{AAF20781-2994-4D43-9E25-5098E2E7EC55}" dt="2020-07-09T18:16:03.315" v="10186" actId="26606"/>
          <ac:spMkLst>
            <pc:docMk/>
            <pc:sldMk cId="3106122970" sldId="327"/>
            <ac:spMk id="1028" creationId="{2928117C-9446-4E7F-AE62-95E0F6DB5B27}"/>
          </ac:spMkLst>
        </pc:spChg>
        <pc:spChg chg="add">
          <ac:chgData name="Mohammad Idris Alemi" userId="eea768c3-d095-4847-ae28-f8a6759099ab" providerId="ADAL" clId="{AAF20781-2994-4D43-9E25-5098E2E7EC55}" dt="2020-07-09T18:16:03.315" v="10186" actId="26606"/>
          <ac:spMkLst>
            <pc:docMk/>
            <pc:sldMk cId="3106122970" sldId="327"/>
            <ac:spMk id="1029" creationId="{84D30AFB-4D71-48B0-AA00-28EE92363A5F}"/>
          </ac:spMkLst>
        </pc:spChg>
        <pc:spChg chg="add">
          <ac:chgData name="Mohammad Idris Alemi" userId="eea768c3-d095-4847-ae28-f8a6759099ab" providerId="ADAL" clId="{AAF20781-2994-4D43-9E25-5098E2E7EC55}" dt="2020-07-09T18:16:03.315" v="10186" actId="26606"/>
          <ac:spMkLst>
            <pc:docMk/>
            <pc:sldMk cId="3106122970" sldId="327"/>
            <ac:spMk id="1030" creationId="{96A0B76F-8010-4C62-B4B6-C5FC438C059E}"/>
          </ac:spMkLst>
        </pc:spChg>
        <pc:spChg chg="add">
          <ac:chgData name="Mohammad Idris Alemi" userId="eea768c3-d095-4847-ae28-f8a6759099ab" providerId="ADAL" clId="{AAF20781-2994-4D43-9E25-5098E2E7EC55}" dt="2020-07-09T18:16:03.315" v="10186" actId="26606"/>
          <ac:spMkLst>
            <pc:docMk/>
            <pc:sldMk cId="3106122970" sldId="327"/>
            <ac:spMk id="1031" creationId="{B36BEBD5-A373-4C8C-8C06-CD8007E22F39}"/>
          </ac:spMkLst>
        </pc:spChg>
        <pc:picChg chg="del">
          <ac:chgData name="Mohammad Idris Alemi" userId="eea768c3-d095-4847-ae28-f8a6759099ab" providerId="ADAL" clId="{AAF20781-2994-4D43-9E25-5098E2E7EC55}" dt="2020-07-09T18:15:55.952" v="10184" actId="478"/>
          <ac:picMkLst>
            <pc:docMk/>
            <pc:sldMk cId="3106122970" sldId="327"/>
            <ac:picMk id="118" creationId="{37AF73B0-8611-4181-BAD3-E4E03DD9357F}"/>
          </ac:picMkLst>
        </pc:picChg>
        <pc:picChg chg="add mod">
          <ac:chgData name="Mohammad Idris Alemi" userId="eea768c3-d095-4847-ae28-f8a6759099ab" providerId="ADAL" clId="{AAF20781-2994-4D43-9E25-5098E2E7EC55}" dt="2020-07-09T18:16:03.315" v="10186" actId="26606"/>
          <ac:picMkLst>
            <pc:docMk/>
            <pc:sldMk cId="3106122970" sldId="327"/>
            <ac:picMk id="1026" creationId="{2B8177FC-E25B-4A4A-8E80-1DA14D6BCA81}"/>
          </ac:picMkLst>
        </pc:picChg>
      </pc:sldChg>
      <pc:sldChg chg="add del">
        <pc:chgData name="Mohammad Idris Alemi" userId="eea768c3-d095-4847-ae28-f8a6759099ab" providerId="ADAL" clId="{AAF20781-2994-4D43-9E25-5098E2E7EC55}" dt="2020-07-09T18:18:12.579" v="10223" actId="2696"/>
        <pc:sldMkLst>
          <pc:docMk/>
          <pc:sldMk cId="1592174524" sldId="328"/>
        </pc:sldMkLst>
      </pc:sldChg>
    </pc:docChg>
  </pc:docChgLst>
  <pc:docChgLst>
    <pc:chgData name="Elisa Poon" userId="S::elisabeth.poon@ucalgary.ca::ccd55d96-d93e-4234-b6bd-73a6960e4b26" providerId="AD" clId="Web-{BA349E15-CBD9-449E-B85D-1445AE5F43EF}"/>
    <pc:docChg chg="modSld">
      <pc:chgData name="Elisa Poon" userId="S::elisabeth.poon@ucalgary.ca::ccd55d96-d93e-4234-b6bd-73a6960e4b26" providerId="AD" clId="Web-{BA349E15-CBD9-449E-B85D-1445AE5F43EF}" dt="2020-06-29T20:14:26.602" v="6" actId="20577"/>
      <pc:docMkLst>
        <pc:docMk/>
      </pc:docMkLst>
      <pc:sldChg chg="modSp">
        <pc:chgData name="Elisa Poon" userId="S::elisabeth.poon@ucalgary.ca::ccd55d96-d93e-4234-b6bd-73a6960e4b26" providerId="AD" clId="Web-{BA349E15-CBD9-449E-B85D-1445AE5F43EF}" dt="2020-06-29T20:13:09.508" v="5" actId="20577"/>
        <pc:sldMkLst>
          <pc:docMk/>
          <pc:sldMk cId="4186253544" sldId="309"/>
        </pc:sldMkLst>
        <pc:spChg chg="mod">
          <ac:chgData name="Elisa Poon" userId="S::elisabeth.poon@ucalgary.ca::ccd55d96-d93e-4234-b6bd-73a6960e4b26" providerId="AD" clId="Web-{BA349E15-CBD9-449E-B85D-1445AE5F43EF}" dt="2020-06-29T20:13:09.508" v="5" actId="20577"/>
          <ac:spMkLst>
            <pc:docMk/>
            <pc:sldMk cId="4186253544" sldId="309"/>
            <ac:spMk id="3" creationId="{596EBD26-1C05-428E-B0A0-55762C579D93}"/>
          </ac:spMkLst>
        </pc:spChg>
      </pc:sldChg>
    </pc:docChg>
  </pc:docChgLst>
  <pc:docChgLst>
    <pc:chgData name="Ory Li Pi Shan" userId="S::ory.lipishan@ucalgary.ca::2de6d3f1-a606-4bf4-adda-033b91d825fd" providerId="AD" clId="Web-{B6F1A73E-DF1C-4626-8099-9FD04BE816DA}"/>
    <pc:docChg chg="modSld">
      <pc:chgData name="Ory Li Pi Shan" userId="S::ory.lipishan@ucalgary.ca::2de6d3f1-a606-4bf4-adda-033b91d825fd" providerId="AD" clId="Web-{B6F1A73E-DF1C-4626-8099-9FD04BE816DA}" dt="2020-06-24T05:35:13.014" v="1052" actId="20577"/>
      <pc:docMkLst>
        <pc:docMk/>
      </pc:docMkLst>
      <pc:sldChg chg="modSp">
        <pc:chgData name="Ory Li Pi Shan" userId="S::ory.lipishan@ucalgary.ca::2de6d3f1-a606-4bf4-adda-033b91d825fd" providerId="AD" clId="Web-{B6F1A73E-DF1C-4626-8099-9FD04BE816DA}" dt="2020-06-24T05:17:14.327" v="2" actId="20577"/>
        <pc:sldMkLst>
          <pc:docMk/>
          <pc:sldMk cId="479266115" sldId="306"/>
        </pc:sldMkLst>
        <pc:spChg chg="mod">
          <ac:chgData name="Ory Li Pi Shan" userId="S::ory.lipishan@ucalgary.ca::2de6d3f1-a606-4bf4-adda-033b91d825fd" providerId="AD" clId="Web-{B6F1A73E-DF1C-4626-8099-9FD04BE816DA}" dt="2020-06-24T05:17:14.327" v="2" actId="20577"/>
          <ac:spMkLst>
            <pc:docMk/>
            <pc:sldMk cId="479266115" sldId="306"/>
            <ac:spMk id="4" creationId="{19DA1F06-5140-4F7D-B289-051AA821D62E}"/>
          </ac:spMkLst>
        </pc:spChg>
      </pc:sldChg>
      <pc:sldChg chg="modSp">
        <pc:chgData name="Ory Li Pi Shan" userId="S::ory.lipishan@ucalgary.ca::2de6d3f1-a606-4bf4-adda-033b91d825fd" providerId="AD" clId="Web-{B6F1A73E-DF1C-4626-8099-9FD04BE816DA}" dt="2020-06-24T05:35:13.014" v="1051" actId="20577"/>
        <pc:sldMkLst>
          <pc:docMk/>
          <pc:sldMk cId="3447273426" sldId="307"/>
        </pc:sldMkLst>
        <pc:spChg chg="mod">
          <ac:chgData name="Ory Li Pi Shan" userId="S::ory.lipishan@ucalgary.ca::2de6d3f1-a606-4bf4-adda-033b91d825fd" providerId="AD" clId="Web-{B6F1A73E-DF1C-4626-8099-9FD04BE816DA}" dt="2020-06-24T05:35:13.014" v="1051" actId="20577"/>
          <ac:spMkLst>
            <pc:docMk/>
            <pc:sldMk cId="3447273426" sldId="307"/>
            <ac:spMk id="3" creationId="{D5B2B92D-11A8-4343-9545-89C72C53985E}"/>
          </ac:spMkLst>
        </pc:spChg>
      </pc:sldChg>
    </pc:docChg>
  </pc:docChgLst>
  <pc:docChgLst>
    <pc:chgData name="Ory Li Pi Shan" userId="S::ory.lipishan@ucalgary.ca::2de6d3f1-a606-4bf4-adda-033b91d825fd" providerId="AD" clId="Web-{4BD04CF5-CF8E-4C3E-9BFF-2A776F55642B}"/>
    <pc:docChg chg="modSld">
      <pc:chgData name="Ory Li Pi Shan" userId="S::ory.lipishan@ucalgary.ca::2de6d3f1-a606-4bf4-adda-033b91d825fd" providerId="AD" clId="Web-{4BD04CF5-CF8E-4C3E-9BFF-2A776F55642B}" dt="2020-07-07T19:35:12.250" v="6"/>
      <pc:docMkLst>
        <pc:docMk/>
      </pc:docMkLst>
      <pc:sldChg chg="addSp delSp modSp">
        <pc:chgData name="Ory Li Pi Shan" userId="S::ory.lipishan@ucalgary.ca::2de6d3f1-a606-4bf4-adda-033b91d825fd" providerId="AD" clId="Web-{4BD04CF5-CF8E-4C3E-9BFF-2A776F55642B}" dt="2020-07-07T19:35:12.250" v="6"/>
        <pc:sldMkLst>
          <pc:docMk/>
          <pc:sldMk cId="1199898394" sldId="310"/>
        </pc:sldMkLst>
        <pc:spChg chg="del mod">
          <ac:chgData name="Ory Li Pi Shan" userId="S::ory.lipishan@ucalgary.ca::2de6d3f1-a606-4bf4-adda-033b91d825fd" providerId="AD" clId="Web-{4BD04CF5-CF8E-4C3E-9BFF-2A776F55642B}" dt="2020-07-07T19:34:11.140" v="5"/>
          <ac:spMkLst>
            <pc:docMk/>
            <pc:sldMk cId="1199898394" sldId="310"/>
            <ac:spMk id="3" creationId="{28FAAF73-E0A9-47C5-9691-158B8DA859FA}"/>
          </ac:spMkLst>
        </pc:spChg>
        <pc:spChg chg="add mod">
          <ac:chgData name="Ory Li Pi Shan" userId="S::ory.lipishan@ucalgary.ca::2de6d3f1-a606-4bf4-adda-033b91d825fd" providerId="AD" clId="Web-{4BD04CF5-CF8E-4C3E-9BFF-2A776F55642B}" dt="2020-07-07T19:35:12.250" v="6"/>
          <ac:spMkLst>
            <pc:docMk/>
            <pc:sldMk cId="1199898394" sldId="310"/>
            <ac:spMk id="6" creationId="{33DF0937-D90D-48C4-8B6E-CEAD688F3D0A}"/>
          </ac:spMkLst>
        </pc:spChg>
        <pc:picChg chg="add del mod ord">
          <ac:chgData name="Ory Li Pi Shan" userId="S::ory.lipishan@ucalgary.ca::2de6d3f1-a606-4bf4-adda-033b91d825fd" providerId="AD" clId="Web-{4BD04CF5-CF8E-4C3E-9BFF-2A776F55642B}" dt="2020-07-07T19:35:12.250" v="6"/>
          <ac:picMkLst>
            <pc:docMk/>
            <pc:sldMk cId="1199898394" sldId="310"/>
            <ac:picMk id="4" creationId="{B28DF0CC-2D07-43C6-BB4B-6B4316B6929D}"/>
          </ac:picMkLst>
        </pc:picChg>
      </pc:sldChg>
    </pc:docChg>
  </pc:docChgLst>
  <pc:docChgLst>
    <pc:chgData name="Mohammad Idris Alemi" userId="S::mialemi@ucalgary.ca::eea768c3-d095-4847-ae28-f8a6759099ab" providerId="AD" clId="Web-{1F603037-4885-4A1B-A6E9-A4D5336190CD}"/>
    <pc:docChg chg="modSld">
      <pc:chgData name="Mohammad Idris Alemi" userId="S::mialemi@ucalgary.ca::eea768c3-d095-4847-ae28-f8a6759099ab" providerId="AD" clId="Web-{1F603037-4885-4A1B-A6E9-A4D5336190CD}" dt="2020-07-08T00:55:48.855" v="179" actId="20577"/>
      <pc:docMkLst>
        <pc:docMk/>
      </pc:docMkLst>
      <pc:sldChg chg="addCm">
        <pc:chgData name="Mohammad Idris Alemi" userId="S::mialemi@ucalgary.ca::eea768c3-d095-4847-ae28-f8a6759099ab" providerId="AD" clId="Web-{1F603037-4885-4A1B-A6E9-A4D5336190CD}" dt="2020-07-08T00:48:42.927" v="0"/>
        <pc:sldMkLst>
          <pc:docMk/>
          <pc:sldMk cId="1199898394" sldId="310"/>
        </pc:sldMkLst>
      </pc:sldChg>
      <pc:sldChg chg="addSp modSp">
        <pc:chgData name="Mohammad Idris Alemi" userId="S::mialemi@ucalgary.ca::eea768c3-d095-4847-ae28-f8a6759099ab" providerId="AD" clId="Web-{1F603037-4885-4A1B-A6E9-A4D5336190CD}" dt="2020-07-08T00:55:47.496" v="177" actId="20577"/>
        <pc:sldMkLst>
          <pc:docMk/>
          <pc:sldMk cId="2848737425" sldId="317"/>
        </pc:sldMkLst>
        <pc:spChg chg="add mod">
          <ac:chgData name="Mohammad Idris Alemi" userId="S::mialemi@ucalgary.ca::eea768c3-d095-4847-ae28-f8a6759099ab" providerId="AD" clId="Web-{1F603037-4885-4A1B-A6E9-A4D5336190CD}" dt="2020-07-08T00:55:30.183" v="172" actId="20577"/>
          <ac:spMkLst>
            <pc:docMk/>
            <pc:sldMk cId="2848737425" sldId="317"/>
            <ac:spMk id="3" creationId="{B6DD6E6D-F5EB-48FF-BE2A-46A8FCC20821}"/>
          </ac:spMkLst>
        </pc:spChg>
        <pc:spChg chg="mod">
          <ac:chgData name="Mohammad Idris Alemi" userId="S::mialemi@ucalgary.ca::eea768c3-d095-4847-ae28-f8a6759099ab" providerId="AD" clId="Web-{1F603037-4885-4A1B-A6E9-A4D5336190CD}" dt="2020-07-08T00:54:29.040" v="77" actId="1076"/>
          <ac:spMkLst>
            <pc:docMk/>
            <pc:sldMk cId="2848737425" sldId="317"/>
            <ac:spMk id="6" creationId="{5FE4B629-38DF-4154-9756-C73FABEE7E1D}"/>
          </ac:spMkLst>
        </pc:spChg>
        <pc:spChg chg="mod">
          <ac:chgData name="Mohammad Idris Alemi" userId="S::mialemi@ucalgary.ca::eea768c3-d095-4847-ae28-f8a6759099ab" providerId="AD" clId="Web-{1F603037-4885-4A1B-A6E9-A4D5336190CD}" dt="2020-07-08T00:54:33.150" v="78" actId="1076"/>
          <ac:spMkLst>
            <pc:docMk/>
            <pc:sldMk cId="2848737425" sldId="317"/>
            <ac:spMk id="8" creationId="{DAD3B6AE-45A3-4BC5-BBCB-82A3CA8546FF}"/>
          </ac:spMkLst>
        </pc:spChg>
        <pc:spChg chg="add mod">
          <ac:chgData name="Mohammad Idris Alemi" userId="S::mialemi@ucalgary.ca::eea768c3-d095-4847-ae28-f8a6759099ab" providerId="AD" clId="Web-{1F603037-4885-4A1B-A6E9-A4D5336190CD}" dt="2020-07-08T00:55:47.496" v="177" actId="20577"/>
          <ac:spMkLst>
            <pc:docMk/>
            <pc:sldMk cId="2848737425" sldId="317"/>
            <ac:spMk id="9" creationId="{D045D1D0-5973-4D5D-BA91-F655B7ED38FB}"/>
          </ac:spMkLst>
        </pc:spChg>
        <pc:graphicFrameChg chg="mod">
          <ac:chgData name="Mohammad Idris Alemi" userId="S::mialemi@ucalgary.ca::eea768c3-d095-4847-ae28-f8a6759099ab" providerId="AD" clId="Web-{1F603037-4885-4A1B-A6E9-A4D5336190CD}" dt="2020-07-08T00:54:24.462" v="76" actId="1076"/>
          <ac:graphicFrameMkLst>
            <pc:docMk/>
            <pc:sldMk cId="2848737425" sldId="317"/>
            <ac:graphicFrameMk id="13" creationId="{B60F21F3-38C1-4142-8A82-B6BD849F1753}"/>
          </ac:graphicFrameMkLst>
        </pc:graphicFrameChg>
        <pc:graphicFrameChg chg="mod">
          <ac:chgData name="Mohammad Idris Alemi" userId="S::mialemi@ucalgary.ca::eea768c3-d095-4847-ae28-f8a6759099ab" providerId="AD" clId="Web-{1F603037-4885-4A1B-A6E9-A4D5336190CD}" dt="2020-07-08T00:54:44.134" v="80" actId="1076"/>
          <ac:graphicFrameMkLst>
            <pc:docMk/>
            <pc:sldMk cId="2848737425" sldId="317"/>
            <ac:graphicFrameMk id="15" creationId="{18E46179-6BBB-45F1-B4B4-95A6A01ED493}"/>
          </ac:graphicFrameMkLst>
        </pc:graphicFrameChg>
      </pc:sldChg>
      <pc:sldChg chg="modSp">
        <pc:chgData name="Mohammad Idris Alemi" userId="S::mialemi@ucalgary.ca::eea768c3-d095-4847-ae28-f8a6759099ab" providerId="AD" clId="Web-{1F603037-4885-4A1B-A6E9-A4D5336190CD}" dt="2020-07-08T00:51:30.474" v="40" actId="14100"/>
        <pc:sldMkLst>
          <pc:docMk/>
          <pc:sldMk cId="2666630179" sldId="319"/>
        </pc:sldMkLst>
        <pc:spChg chg="mod">
          <ac:chgData name="Mohammad Idris Alemi" userId="S::mialemi@ucalgary.ca::eea768c3-d095-4847-ae28-f8a6759099ab" providerId="AD" clId="Web-{1F603037-4885-4A1B-A6E9-A4D5336190CD}" dt="2020-07-08T00:51:30.474" v="40" actId="14100"/>
          <ac:spMkLst>
            <pc:docMk/>
            <pc:sldMk cId="2666630179" sldId="319"/>
            <ac:spMk id="16" creationId="{668E44CE-3068-48EC-8315-25AAE1410F9B}"/>
          </ac:spMkLst>
        </pc:spChg>
      </pc:sldChg>
      <pc:sldChg chg="addCm">
        <pc:chgData name="Mohammad Idris Alemi" userId="S::mialemi@ucalgary.ca::eea768c3-d095-4847-ae28-f8a6759099ab" providerId="AD" clId="Web-{1F603037-4885-4A1B-A6E9-A4D5336190CD}" dt="2020-07-08T00:52:43.505" v="41"/>
        <pc:sldMkLst>
          <pc:docMk/>
          <pc:sldMk cId="3692238989" sldId="324"/>
        </pc:sldMkLst>
      </pc:sldChg>
      <pc:sldChg chg="addCm">
        <pc:chgData name="Mohammad Idris Alemi" userId="S::mialemi@ucalgary.ca::eea768c3-d095-4847-ae28-f8a6759099ab" providerId="AD" clId="Web-{1F603037-4885-4A1B-A6E9-A4D5336190CD}" dt="2020-07-08T00:49:13.646" v="1"/>
        <pc:sldMkLst>
          <pc:docMk/>
          <pc:sldMk cId="3774980380" sldId="325"/>
        </pc:sldMkLst>
      </pc:sldChg>
      <pc:sldChg chg="modSp">
        <pc:chgData name="Mohammad Idris Alemi" userId="S::mialemi@ucalgary.ca::eea768c3-d095-4847-ae28-f8a6759099ab" providerId="AD" clId="Web-{1F603037-4885-4A1B-A6E9-A4D5336190CD}" dt="2020-07-08T00:53:32.427" v="75"/>
        <pc:sldMkLst>
          <pc:docMk/>
          <pc:sldMk cId="3892641469" sldId="326"/>
        </pc:sldMkLst>
        <pc:spChg chg="mod">
          <ac:chgData name="Mohammad Idris Alemi" userId="S::mialemi@ucalgary.ca::eea768c3-d095-4847-ae28-f8a6759099ab" providerId="AD" clId="Web-{1F603037-4885-4A1B-A6E9-A4D5336190CD}" dt="2020-07-08T00:53:18.068" v="65" actId="14100"/>
          <ac:spMkLst>
            <pc:docMk/>
            <pc:sldMk cId="3892641469" sldId="326"/>
            <ac:spMk id="3" creationId="{360F9209-1D1A-40FD-BA78-1D36222E980F}"/>
          </ac:spMkLst>
        </pc:spChg>
        <pc:spChg chg="mod">
          <ac:chgData name="Mohammad Idris Alemi" userId="S::mialemi@ucalgary.ca::eea768c3-d095-4847-ae28-f8a6759099ab" providerId="AD" clId="Web-{1F603037-4885-4A1B-A6E9-A4D5336190CD}" dt="2020-07-08T00:53:23.271" v="66" actId="14100"/>
          <ac:spMkLst>
            <pc:docMk/>
            <pc:sldMk cId="3892641469" sldId="326"/>
            <ac:spMk id="5" creationId="{FD64443D-6E60-4FC5-B8C3-CFD364C6AC57}"/>
          </ac:spMkLst>
        </pc:spChg>
        <pc:graphicFrameChg chg="mod modGraphic">
          <ac:chgData name="Mohammad Idris Alemi" userId="S::mialemi@ucalgary.ca::eea768c3-d095-4847-ae28-f8a6759099ab" providerId="AD" clId="Web-{1F603037-4885-4A1B-A6E9-A4D5336190CD}" dt="2020-07-08T00:53:28.583" v="70"/>
          <ac:graphicFrameMkLst>
            <pc:docMk/>
            <pc:sldMk cId="3892641469" sldId="326"/>
            <ac:graphicFrameMk id="4" creationId="{36F4A510-6A04-427A-A3B0-B8CAD9F35063}"/>
          </ac:graphicFrameMkLst>
        </pc:graphicFrameChg>
        <pc:graphicFrameChg chg="mod modGraphic">
          <ac:chgData name="Mohammad Idris Alemi" userId="S::mialemi@ucalgary.ca::eea768c3-d095-4847-ae28-f8a6759099ab" providerId="AD" clId="Web-{1F603037-4885-4A1B-A6E9-A4D5336190CD}" dt="2020-07-08T00:53:32.427" v="75"/>
          <ac:graphicFrameMkLst>
            <pc:docMk/>
            <pc:sldMk cId="3892641469" sldId="326"/>
            <ac:graphicFrameMk id="7" creationId="{F362AED1-7FF9-4607-8BCE-E3AD5FA423BE}"/>
          </ac:graphicFrameMkLst>
        </pc:graphicFrameChg>
      </pc:sldChg>
    </pc:docChg>
  </pc:docChgLst>
  <pc:docChgLst>
    <pc:chgData name="Ory Li Pi Shan" userId="S::ory.lipishan@ucalgary.ca::2de6d3f1-a606-4bf4-adda-033b91d825fd" providerId="AD" clId="Web-{9DF2FDE4-E09C-496E-BAD6-E724DCFBA5E1}"/>
    <pc:docChg chg="modSld">
      <pc:chgData name="Ory Li Pi Shan" userId="S::ory.lipishan@ucalgary.ca::2de6d3f1-a606-4bf4-adda-033b91d825fd" providerId="AD" clId="Web-{9DF2FDE4-E09C-496E-BAD6-E724DCFBA5E1}" dt="2020-07-13T20:58:45.804" v="15"/>
      <pc:docMkLst>
        <pc:docMk/>
      </pc:docMkLst>
      <pc:sldChg chg="modNotes">
        <pc:chgData name="Ory Li Pi Shan" userId="S::ory.lipishan@ucalgary.ca::2de6d3f1-a606-4bf4-adda-033b91d825fd" providerId="AD" clId="Web-{9DF2FDE4-E09C-496E-BAD6-E724DCFBA5E1}" dt="2020-07-13T20:58:45.804" v="15"/>
        <pc:sldMkLst>
          <pc:docMk/>
          <pc:sldMk cId="1199898394" sldId="310"/>
        </pc:sldMkLst>
      </pc:sldChg>
    </pc:docChg>
  </pc:docChgLst>
  <pc:docChgLst>
    <pc:chgData name="Ory Li Pi Shan" userId="S::ory.lipishan@ucalgary.ca::2de6d3f1-a606-4bf4-adda-033b91d825fd" providerId="AD" clId="Web-{E165B42B-7BB0-4F64-9252-AF4670F3ABCF}"/>
    <pc:docChg chg="modSld">
      <pc:chgData name="Ory Li Pi Shan" userId="S::ory.lipishan@ucalgary.ca::2de6d3f1-a606-4bf4-adda-033b91d825fd" providerId="AD" clId="Web-{E165B42B-7BB0-4F64-9252-AF4670F3ABCF}" dt="2020-07-08T22:07:46.485" v="386"/>
      <pc:docMkLst>
        <pc:docMk/>
      </pc:docMkLst>
      <pc:sldChg chg="modNotes">
        <pc:chgData name="Ory Li Pi Shan" userId="S::ory.lipishan@ucalgary.ca::2de6d3f1-a606-4bf4-adda-033b91d825fd" providerId="AD" clId="Web-{E165B42B-7BB0-4F64-9252-AF4670F3ABCF}" dt="2020-07-08T22:07:46.485" v="386"/>
        <pc:sldMkLst>
          <pc:docMk/>
          <pc:sldMk cId="1199898394" sldId="310"/>
        </pc:sldMkLst>
      </pc:sldChg>
      <pc:sldChg chg="modNotes">
        <pc:chgData name="Ory Li Pi Shan" userId="S::ory.lipishan@ucalgary.ca::2de6d3f1-a606-4bf4-adda-033b91d825fd" providerId="AD" clId="Web-{E165B42B-7BB0-4F64-9252-AF4670F3ABCF}" dt="2020-07-08T21:59:24.311" v="92"/>
        <pc:sldMkLst>
          <pc:docMk/>
          <pc:sldMk cId="1049020280" sldId="313"/>
        </pc:sldMkLst>
      </pc:sldChg>
    </pc:docChg>
  </pc:docChgLst>
  <pc:docChgLst>
    <pc:chgData name="Elisa Poon" userId="S::elisabeth.poon@ucalgary.ca::ccd55d96-d93e-4234-b6bd-73a6960e4b26" providerId="AD" clId="Web-{759D444D-D310-434C-8233-5E7B30DE3080}"/>
    <pc:docChg chg="modSld">
      <pc:chgData name="Elisa Poon" userId="S::elisabeth.poon@ucalgary.ca::ccd55d96-d93e-4234-b6bd-73a6960e4b26" providerId="AD" clId="Web-{759D444D-D310-434C-8233-5E7B30DE3080}" dt="2020-07-09T15:36:56.161" v="188"/>
      <pc:docMkLst>
        <pc:docMk/>
      </pc:docMkLst>
      <pc:sldChg chg="modNotes">
        <pc:chgData name="Elisa Poon" userId="S::elisabeth.poon@ucalgary.ca::ccd55d96-d93e-4234-b6bd-73a6960e4b26" providerId="AD" clId="Web-{759D444D-D310-434C-8233-5E7B30DE3080}" dt="2020-07-09T15:36:56.161" v="188"/>
        <pc:sldMkLst>
          <pc:docMk/>
          <pc:sldMk cId="3892641469" sldId="326"/>
        </pc:sldMkLst>
      </pc:sldChg>
    </pc:docChg>
  </pc:docChgLst>
  <pc:docChgLst>
    <pc:chgData name="Ory Li Pi Shan" userId="S::ory.lipishan@ucalgary.ca::2de6d3f1-a606-4bf4-adda-033b91d825fd" providerId="AD" clId="Web-{0B948553-7997-4BE3-AF93-4354EE884F98}"/>
    <pc:docChg chg="modSld">
      <pc:chgData name="Ory Li Pi Shan" userId="S::ory.lipishan@ucalgary.ca::2de6d3f1-a606-4bf4-adda-033b91d825fd" providerId="AD" clId="Web-{0B948553-7997-4BE3-AF93-4354EE884F98}" dt="2020-07-08T22:29:10.848" v="278"/>
      <pc:docMkLst>
        <pc:docMk/>
      </pc:docMkLst>
      <pc:sldChg chg="modSp modNotes">
        <pc:chgData name="Ory Li Pi Shan" userId="S::ory.lipishan@ucalgary.ca::2de6d3f1-a606-4bf4-adda-033b91d825fd" providerId="AD" clId="Web-{0B948553-7997-4BE3-AF93-4354EE884F98}" dt="2020-07-08T22:27:09.456" v="274"/>
        <pc:sldMkLst>
          <pc:docMk/>
          <pc:sldMk cId="1199898394" sldId="310"/>
        </pc:sldMkLst>
        <pc:spChg chg="mod">
          <ac:chgData name="Ory Li Pi Shan" userId="S::ory.lipishan@ucalgary.ca::2de6d3f1-a606-4bf4-adda-033b91d825fd" providerId="AD" clId="Web-{0B948553-7997-4BE3-AF93-4354EE884F98}" dt="2020-07-08T22:18:26.747" v="6" actId="20577"/>
          <ac:spMkLst>
            <pc:docMk/>
            <pc:sldMk cId="1199898394" sldId="310"/>
            <ac:spMk id="10" creationId="{0427AA64-1D1E-4EF9-A374-2BB47AF73F39}"/>
          </ac:spMkLst>
        </pc:spChg>
      </pc:sldChg>
      <pc:sldChg chg="modSp modNotes">
        <pc:chgData name="Ory Li Pi Shan" userId="S::ory.lipishan@ucalgary.ca::2de6d3f1-a606-4bf4-adda-033b91d825fd" providerId="AD" clId="Web-{0B948553-7997-4BE3-AF93-4354EE884F98}" dt="2020-07-08T22:29:10.848" v="278"/>
        <pc:sldMkLst>
          <pc:docMk/>
          <pc:sldMk cId="1049020280" sldId="313"/>
        </pc:sldMkLst>
        <pc:graphicFrameChg chg="modGraphic">
          <ac:chgData name="Ory Li Pi Shan" userId="S::ory.lipishan@ucalgary.ca::2de6d3f1-a606-4bf4-adda-033b91d825fd" providerId="AD" clId="Web-{0B948553-7997-4BE3-AF93-4354EE884F98}" dt="2020-07-08T22:28:37.675" v="276" actId="20577"/>
          <ac:graphicFrameMkLst>
            <pc:docMk/>
            <pc:sldMk cId="1049020280" sldId="313"/>
            <ac:graphicFrameMk id="4" creationId="{BF0E3C3E-B059-7840-974E-A6B65A01CB75}"/>
          </ac:graphicFrameMkLst>
        </pc:graphicFrameChg>
      </pc:sldChg>
    </pc:docChg>
  </pc:docChgLst>
  <pc:docChgLst>
    <pc:chgData name="Jayden Wickman" userId="S::jayden.wickman@ucalgary.ca::f7459a4a-7c92-40f5-9305-4e01a94117e9" providerId="AD" clId="Web-{128BB69F-93F8-FDC2-23A4-338171A59FDF}"/>
    <pc:docChg chg="addSld modSld modSection">
      <pc:chgData name="Jayden Wickman" userId="S::jayden.wickman@ucalgary.ca::f7459a4a-7c92-40f5-9305-4e01a94117e9" providerId="AD" clId="Web-{128BB69F-93F8-FDC2-23A4-338171A59FDF}" dt="2020-07-07T21:04:34.730" v="594"/>
      <pc:docMkLst>
        <pc:docMk/>
      </pc:docMkLst>
      <pc:sldChg chg="modNotes">
        <pc:chgData name="Jayden Wickman" userId="S::jayden.wickman@ucalgary.ca::f7459a4a-7c92-40f5-9305-4e01a94117e9" providerId="AD" clId="Web-{128BB69F-93F8-FDC2-23A4-338171A59FDF}" dt="2020-07-07T21:04:34.730" v="594"/>
        <pc:sldMkLst>
          <pc:docMk/>
          <pc:sldMk cId="1257270061" sldId="312"/>
        </pc:sldMkLst>
      </pc:sldChg>
      <pc:sldChg chg="addSp delSp modSp">
        <pc:chgData name="Jayden Wickman" userId="S::jayden.wickman@ucalgary.ca::f7459a4a-7c92-40f5-9305-4e01a94117e9" providerId="AD" clId="Web-{128BB69F-93F8-FDC2-23A4-338171A59FDF}" dt="2020-07-07T20:02:30.842" v="589" actId="20577"/>
        <pc:sldMkLst>
          <pc:docMk/>
          <pc:sldMk cId="2666630179" sldId="319"/>
        </pc:sldMkLst>
        <pc:spChg chg="del">
          <ac:chgData name="Jayden Wickman" userId="S::jayden.wickman@ucalgary.ca::f7459a4a-7c92-40f5-9305-4e01a94117e9" providerId="AD" clId="Web-{128BB69F-93F8-FDC2-23A4-338171A59FDF}" dt="2020-07-07T17:34:45.973" v="0"/>
          <ac:spMkLst>
            <pc:docMk/>
            <pc:sldMk cId="2666630179" sldId="319"/>
            <ac:spMk id="3" creationId="{28FAAF73-E0A9-47C5-9691-158B8DA859FA}"/>
          </ac:spMkLst>
        </pc:spChg>
        <pc:spChg chg="add del mod">
          <ac:chgData name="Jayden Wickman" userId="S::jayden.wickman@ucalgary.ca::f7459a4a-7c92-40f5-9305-4e01a94117e9" providerId="AD" clId="Web-{128BB69F-93F8-FDC2-23A4-338171A59FDF}" dt="2020-07-07T17:35:25.754" v="3"/>
          <ac:spMkLst>
            <pc:docMk/>
            <pc:sldMk cId="2666630179" sldId="319"/>
            <ac:spMk id="6" creationId="{D6FF6A2C-AF53-4AB9-8B83-3205A7970CF0}"/>
          </ac:spMkLst>
        </pc:spChg>
        <pc:spChg chg="add del mod">
          <ac:chgData name="Jayden Wickman" userId="S::jayden.wickman@ucalgary.ca::f7459a4a-7c92-40f5-9305-4e01a94117e9" providerId="AD" clId="Web-{128BB69F-93F8-FDC2-23A4-338171A59FDF}" dt="2020-07-07T17:39:38.833" v="6"/>
          <ac:spMkLst>
            <pc:docMk/>
            <pc:sldMk cId="2666630179" sldId="319"/>
            <ac:spMk id="9" creationId="{479DCB25-BB44-4BF8-A4FA-F3C11E9B9E96}"/>
          </ac:spMkLst>
        </pc:spChg>
        <pc:spChg chg="add mod">
          <ac:chgData name="Jayden Wickman" userId="S::jayden.wickman@ucalgary.ca::f7459a4a-7c92-40f5-9305-4e01a94117e9" providerId="AD" clId="Web-{128BB69F-93F8-FDC2-23A4-338171A59FDF}" dt="2020-07-07T19:21:56.315" v="206" actId="20577"/>
          <ac:spMkLst>
            <pc:docMk/>
            <pc:sldMk cId="2666630179" sldId="319"/>
            <ac:spMk id="11" creationId="{B4580CF1-6BD6-434C-BEED-9F4B7720A11E}"/>
          </ac:spMkLst>
        </pc:spChg>
        <pc:spChg chg="add mod">
          <ac:chgData name="Jayden Wickman" userId="S::jayden.wickman@ucalgary.ca::f7459a4a-7c92-40f5-9305-4e01a94117e9" providerId="AD" clId="Web-{128BB69F-93F8-FDC2-23A4-338171A59FDF}" dt="2020-07-07T19:25:21.988" v="378" actId="1076"/>
          <ac:spMkLst>
            <pc:docMk/>
            <pc:sldMk cId="2666630179" sldId="319"/>
            <ac:spMk id="16" creationId="{668E44CE-3068-48EC-8315-25AAE1410F9B}"/>
          </ac:spMkLst>
        </pc:spChg>
        <pc:spChg chg="add mod">
          <ac:chgData name="Jayden Wickman" userId="S::jayden.wickman@ucalgary.ca::f7459a4a-7c92-40f5-9305-4e01a94117e9" providerId="AD" clId="Web-{128BB69F-93F8-FDC2-23A4-338171A59FDF}" dt="2020-07-07T20:02:30.842" v="589" actId="20577"/>
          <ac:spMkLst>
            <pc:docMk/>
            <pc:sldMk cId="2666630179" sldId="319"/>
            <ac:spMk id="17" creationId="{CA7F59FA-DBAB-448E-A5DB-7679E9CC82AE}"/>
          </ac:spMkLst>
        </pc:spChg>
        <pc:graphicFrameChg chg="add del mod modGraphic">
          <ac:chgData name="Jayden Wickman" userId="S::jayden.wickman@ucalgary.ca::f7459a4a-7c92-40f5-9305-4e01a94117e9" providerId="AD" clId="Web-{128BB69F-93F8-FDC2-23A4-338171A59FDF}" dt="2020-07-07T17:48:35.023" v="17"/>
          <ac:graphicFrameMkLst>
            <pc:docMk/>
            <pc:sldMk cId="2666630179" sldId="319"/>
            <ac:graphicFrameMk id="13" creationId="{A57B9E6C-0911-4690-82A3-397C1362D941}"/>
          </ac:graphicFrameMkLst>
        </pc:graphicFrameChg>
        <pc:graphicFrameChg chg="add mod modGraphic">
          <ac:chgData name="Jayden Wickman" userId="S::jayden.wickman@ucalgary.ca::f7459a4a-7c92-40f5-9305-4e01a94117e9" providerId="AD" clId="Web-{128BB69F-93F8-FDC2-23A4-338171A59FDF}" dt="2020-07-07T19:26:27.457" v="426" actId="1076"/>
          <ac:graphicFrameMkLst>
            <pc:docMk/>
            <pc:sldMk cId="2666630179" sldId="319"/>
            <ac:graphicFrameMk id="15" creationId="{4837CB0E-69FB-4EBE-BEBA-3106D5D1ECCD}"/>
          </ac:graphicFrameMkLst>
        </pc:graphicFrameChg>
        <pc:picChg chg="add del mod ord">
          <ac:chgData name="Jayden Wickman" userId="S::jayden.wickman@ucalgary.ca::f7459a4a-7c92-40f5-9305-4e01a94117e9" providerId="AD" clId="Web-{128BB69F-93F8-FDC2-23A4-338171A59FDF}" dt="2020-07-07T17:34:59.535" v="2"/>
          <ac:picMkLst>
            <pc:docMk/>
            <pc:sldMk cId="2666630179" sldId="319"/>
            <ac:picMk id="4" creationId="{6C9D691A-A59A-40F4-8517-AB9FEB75FE0C}"/>
          </ac:picMkLst>
        </pc:picChg>
        <pc:picChg chg="add del mod ord">
          <ac:chgData name="Jayden Wickman" userId="S::jayden.wickman@ucalgary.ca::f7459a4a-7c92-40f5-9305-4e01a94117e9" providerId="AD" clId="Web-{128BB69F-93F8-FDC2-23A4-338171A59FDF}" dt="2020-07-07T17:35:44.223" v="5"/>
          <ac:picMkLst>
            <pc:docMk/>
            <pc:sldMk cId="2666630179" sldId="319"/>
            <ac:picMk id="7" creationId="{87197E11-DF70-4485-91FF-BED3BEABEBC6}"/>
          </ac:picMkLst>
        </pc:picChg>
        <pc:picChg chg="add mod ord">
          <ac:chgData name="Jayden Wickman" userId="S::jayden.wickman@ucalgary.ca::f7459a4a-7c92-40f5-9305-4e01a94117e9" providerId="AD" clId="Web-{128BB69F-93F8-FDC2-23A4-338171A59FDF}" dt="2020-07-07T17:40:20.661" v="10" actId="14100"/>
          <ac:picMkLst>
            <pc:docMk/>
            <pc:sldMk cId="2666630179" sldId="319"/>
            <ac:picMk id="10" creationId="{1265DE77-3293-4B7F-80B4-A4AC307EADD5}"/>
          </ac:picMkLst>
        </pc:picChg>
      </pc:sldChg>
      <pc:sldChg chg="addSp delSp modSp add replId">
        <pc:chgData name="Jayden Wickman" userId="S::jayden.wickman@ucalgary.ca::f7459a4a-7c92-40f5-9305-4e01a94117e9" providerId="AD" clId="Web-{128BB69F-93F8-FDC2-23A4-338171A59FDF}" dt="2020-07-07T19:51:12.510" v="560" actId="1076"/>
        <pc:sldMkLst>
          <pc:docMk/>
          <pc:sldMk cId="3774980380" sldId="325"/>
        </pc:sldMkLst>
        <pc:spChg chg="add mod">
          <ac:chgData name="Jayden Wickman" userId="S::jayden.wickman@ucalgary.ca::f7459a4a-7c92-40f5-9305-4e01a94117e9" providerId="AD" clId="Web-{128BB69F-93F8-FDC2-23A4-338171A59FDF}" dt="2020-07-07T19:50:33.760" v="541" actId="1076"/>
          <ac:spMkLst>
            <pc:docMk/>
            <pc:sldMk cId="3774980380" sldId="325"/>
            <ac:spMk id="4" creationId="{A551ED8E-D728-41D7-916C-0CC24D9C7B60}"/>
          </ac:spMkLst>
        </pc:spChg>
        <pc:spChg chg="del">
          <ac:chgData name="Jayden Wickman" userId="S::jayden.wickman@ucalgary.ca::f7459a4a-7c92-40f5-9305-4e01a94117e9" providerId="AD" clId="Web-{128BB69F-93F8-FDC2-23A4-338171A59FDF}" dt="2020-07-07T19:41:48.055" v="428"/>
          <ac:spMkLst>
            <pc:docMk/>
            <pc:sldMk cId="3774980380" sldId="325"/>
            <ac:spMk id="6" creationId="{33DF0937-D90D-48C4-8B6E-CEAD688F3D0A}"/>
          </ac:spMkLst>
        </pc:spChg>
        <pc:spChg chg="add mod">
          <ac:chgData name="Jayden Wickman" userId="S::jayden.wickman@ucalgary.ca::f7459a4a-7c92-40f5-9305-4e01a94117e9" providerId="AD" clId="Web-{128BB69F-93F8-FDC2-23A4-338171A59FDF}" dt="2020-07-07T19:51:12.510" v="560" actId="1076"/>
          <ac:spMkLst>
            <pc:docMk/>
            <pc:sldMk cId="3774980380" sldId="325"/>
            <ac:spMk id="7" creationId="{3F2CCA12-E7AF-4A68-92D0-4BBFFFF79556}"/>
          </ac:spMkLst>
        </pc:spChg>
        <pc:picChg chg="add mod ord">
          <ac:chgData name="Jayden Wickman" userId="S::jayden.wickman@ucalgary.ca::f7459a4a-7c92-40f5-9305-4e01a94117e9" providerId="AD" clId="Web-{128BB69F-93F8-FDC2-23A4-338171A59FDF}" dt="2020-07-07T19:49:13.918" v="535" actId="14100"/>
          <ac:picMkLst>
            <pc:docMk/>
            <pc:sldMk cId="3774980380" sldId="325"/>
            <ac:picMk id="3" creationId="{6E7B9574-A530-4BB8-8FF6-586CCC1A0A06}"/>
          </ac:picMkLst>
        </pc:picChg>
        <pc:picChg chg="add mod">
          <ac:chgData name="Jayden Wickman" userId="S::jayden.wickman@ucalgary.ca::f7459a4a-7c92-40f5-9305-4e01a94117e9" providerId="AD" clId="Web-{128BB69F-93F8-FDC2-23A4-338171A59FDF}" dt="2020-07-07T19:49:57.666" v="538" actId="1076"/>
          <ac:picMkLst>
            <pc:docMk/>
            <pc:sldMk cId="3774980380" sldId="325"/>
            <ac:picMk id="5" creationId="{11BFF626-E8A7-4A27-B957-BC50C8BFD22E}"/>
          </ac:picMkLst>
        </pc:picChg>
      </pc:sldChg>
    </pc:docChg>
  </pc:docChgLst>
  <pc:docChgLst>
    <pc:chgData name="Elisa Poon" userId="S::elisabeth.poon@ucalgary.ca::ccd55d96-d93e-4234-b6bd-73a6960e4b26" providerId="AD" clId="Web-{7BFC243F-CEF1-4417-A412-EE990F03C6AD}"/>
    <pc:docChg chg="modSld">
      <pc:chgData name="Elisa Poon" userId="S::elisabeth.poon@ucalgary.ca::ccd55d96-d93e-4234-b6bd-73a6960e4b26" providerId="AD" clId="Web-{7BFC243F-CEF1-4417-A412-EE990F03C6AD}" dt="2020-07-08T03:16:41.424" v="27" actId="1076"/>
      <pc:docMkLst>
        <pc:docMk/>
      </pc:docMkLst>
      <pc:sldChg chg="addSp delSp modSp">
        <pc:chgData name="Elisa Poon" userId="S::elisabeth.poon@ucalgary.ca::ccd55d96-d93e-4234-b6bd-73a6960e4b26" providerId="AD" clId="Web-{7BFC243F-CEF1-4417-A412-EE990F03C6AD}" dt="2020-07-08T03:16:41.424" v="27" actId="1076"/>
        <pc:sldMkLst>
          <pc:docMk/>
          <pc:sldMk cId="3692238989" sldId="324"/>
        </pc:sldMkLst>
        <pc:spChg chg="add del mod">
          <ac:chgData name="Elisa Poon" userId="S::elisabeth.poon@ucalgary.ca::ccd55d96-d93e-4234-b6bd-73a6960e4b26" providerId="AD" clId="Web-{7BFC243F-CEF1-4417-A412-EE990F03C6AD}" dt="2020-07-08T03:16:36.924" v="26"/>
          <ac:spMkLst>
            <pc:docMk/>
            <pc:sldMk cId="3692238989" sldId="324"/>
            <ac:spMk id="7" creationId="{7A5328ED-2198-406E-A6B7-AC0166EA11E7}"/>
          </ac:spMkLst>
        </pc:spChg>
        <pc:spChg chg="add del mod">
          <ac:chgData name="Elisa Poon" userId="S::elisabeth.poon@ucalgary.ca::ccd55d96-d93e-4234-b6bd-73a6960e4b26" providerId="AD" clId="Web-{7BFC243F-CEF1-4417-A412-EE990F03C6AD}" dt="2020-07-08T02:12:14.748" v="7"/>
          <ac:spMkLst>
            <pc:docMk/>
            <pc:sldMk cId="3692238989" sldId="324"/>
            <ac:spMk id="7" creationId="{C0A4E91D-D704-4586-825B-6956543715FC}"/>
          </ac:spMkLst>
        </pc:spChg>
        <pc:spChg chg="add del mod">
          <ac:chgData name="Elisa Poon" userId="S::elisabeth.poon@ucalgary.ca::ccd55d96-d93e-4234-b6bd-73a6960e4b26" providerId="AD" clId="Web-{7BFC243F-CEF1-4417-A412-EE990F03C6AD}" dt="2020-07-08T02:12:26.498" v="11"/>
          <ac:spMkLst>
            <pc:docMk/>
            <pc:sldMk cId="3692238989" sldId="324"/>
            <ac:spMk id="9" creationId="{A00A6EB9-DAD9-4C5A-A758-3D42D2B5EAD4}"/>
          </ac:spMkLst>
        </pc:spChg>
        <pc:picChg chg="add mod">
          <ac:chgData name="Elisa Poon" userId="S::elisabeth.poon@ucalgary.ca::ccd55d96-d93e-4234-b6bd-73a6960e4b26" providerId="AD" clId="Web-{7BFC243F-CEF1-4417-A412-EE990F03C6AD}" dt="2020-07-08T03:16:41.424" v="27" actId="1076"/>
          <ac:picMkLst>
            <pc:docMk/>
            <pc:sldMk cId="3692238989" sldId="324"/>
            <ac:picMk id="5" creationId="{478E5432-024C-42AC-B094-34A3E5EF8867}"/>
          </ac:picMkLst>
        </pc:picChg>
        <pc:picChg chg="add del mod">
          <ac:chgData name="Elisa Poon" userId="S::elisabeth.poon@ucalgary.ca::ccd55d96-d93e-4234-b6bd-73a6960e4b26" providerId="AD" clId="Web-{7BFC243F-CEF1-4417-A412-EE990F03C6AD}" dt="2020-07-08T02:12:44.795" v="13"/>
          <ac:picMkLst>
            <pc:docMk/>
            <pc:sldMk cId="3692238989" sldId="324"/>
            <ac:picMk id="5" creationId="{8957663D-ED07-48E3-A0EC-55FA89E2D63E}"/>
          </ac:picMkLst>
        </pc:picChg>
        <pc:picChg chg="add del mod ord">
          <ac:chgData name="Elisa Poon" userId="S::elisabeth.poon@ucalgary.ca::ccd55d96-d93e-4234-b6bd-73a6960e4b26" providerId="AD" clId="Web-{7BFC243F-CEF1-4417-A412-EE990F03C6AD}" dt="2020-07-08T03:15:35.971" v="20"/>
          <ac:picMkLst>
            <pc:docMk/>
            <pc:sldMk cId="3692238989" sldId="324"/>
            <ac:picMk id="10" creationId="{31C0D2D0-BC00-4EE2-9C85-138C7B3C8C27}"/>
          </ac:picMkLst>
        </pc:picChg>
        <pc:picChg chg="add del">
          <ac:chgData name="Elisa Poon" userId="S::elisabeth.poon@ucalgary.ca::ccd55d96-d93e-4234-b6bd-73a6960e4b26" providerId="AD" clId="Web-{7BFC243F-CEF1-4417-A412-EE990F03C6AD}" dt="2020-07-08T02:12:24.669" v="10"/>
          <ac:picMkLst>
            <pc:docMk/>
            <pc:sldMk cId="3692238989" sldId="324"/>
            <ac:picMk id="18" creationId="{C6EACA3F-1A7D-443D-A91D-671C9CD87EA8}"/>
          </ac:picMkLst>
        </pc:picChg>
      </pc:sldChg>
    </pc:docChg>
  </pc:docChgLst>
  <pc:docChgLst>
    <pc:chgData name="Ory Li Pi Shan" userId="S::ory.lipishan@ucalgary.ca::2de6d3f1-a606-4bf4-adda-033b91d825fd" providerId="AD" clId="Web-{8AC06359-D99B-44EB-8459-A914F8067001}"/>
    <pc:docChg chg="modSld">
      <pc:chgData name="Ory Li Pi Shan" userId="S::ory.lipishan@ucalgary.ca::2de6d3f1-a606-4bf4-adda-033b91d825fd" providerId="AD" clId="Web-{8AC06359-D99B-44EB-8459-A914F8067001}" dt="2020-07-09T15:18:40.815" v="5"/>
      <pc:docMkLst>
        <pc:docMk/>
      </pc:docMkLst>
      <pc:sldChg chg="modNotes">
        <pc:chgData name="Ory Li Pi Shan" userId="S::ory.lipishan@ucalgary.ca::2de6d3f1-a606-4bf4-adda-033b91d825fd" providerId="AD" clId="Web-{8AC06359-D99B-44EB-8459-A914F8067001}" dt="2020-07-09T15:18:40.815" v="5"/>
        <pc:sldMkLst>
          <pc:docMk/>
          <pc:sldMk cId="1199898394" sldId="310"/>
        </pc:sldMkLst>
      </pc:sldChg>
    </pc:docChg>
  </pc:docChgLst>
  <pc:docChgLst>
    <pc:chgData name="Cara Au" userId="S::cara.au@ucalgary.ca::a26aac3e-7cbe-4917-a978-4979b3401845" providerId="AD" clId="Web-{63693B08-5E67-4E76-BF32-9C6434A2CD61}"/>
    <pc:docChg chg="addSld modSld">
      <pc:chgData name="Cara Au" userId="S::cara.au@ucalgary.ca::a26aac3e-7cbe-4917-a978-4979b3401845" providerId="AD" clId="Web-{63693B08-5E67-4E76-BF32-9C6434A2CD61}" dt="2020-06-29T20:39:41.739" v="9" actId="20577"/>
      <pc:docMkLst>
        <pc:docMk/>
      </pc:docMkLst>
      <pc:sldChg chg="modSp new">
        <pc:chgData name="Cara Au" userId="S::cara.au@ucalgary.ca::a26aac3e-7cbe-4917-a978-4979b3401845" providerId="AD" clId="Web-{63693B08-5E67-4E76-BF32-9C6434A2CD61}" dt="2020-06-29T20:39:39.880" v="7" actId="20577"/>
        <pc:sldMkLst>
          <pc:docMk/>
          <pc:sldMk cId="1257270061" sldId="312"/>
        </pc:sldMkLst>
        <pc:spChg chg="mod">
          <ac:chgData name="Cara Au" userId="S::cara.au@ucalgary.ca::a26aac3e-7cbe-4917-a978-4979b3401845" providerId="AD" clId="Web-{63693B08-5E67-4E76-BF32-9C6434A2CD61}" dt="2020-06-29T20:39:39.880" v="7" actId="20577"/>
          <ac:spMkLst>
            <pc:docMk/>
            <pc:sldMk cId="1257270061" sldId="312"/>
            <ac:spMk id="2" creationId="{639364E2-27B3-42A1-B2E5-094AD72DE68E}"/>
          </ac:spMkLst>
        </pc:spChg>
      </pc:sldChg>
    </pc:docChg>
  </pc:docChgLst>
  <pc:docChgLst>
    <pc:chgData name="Ory Li Pi Shan" userId="S::ory.lipishan@ucalgary.ca::2de6d3f1-a606-4bf4-adda-033b91d825fd" providerId="AD" clId="Web-{9A07A6A1-C6FD-4B74-A912-03ABF777BB87}"/>
    <pc:docChg chg="modSld">
      <pc:chgData name="Ory Li Pi Shan" userId="S::ory.lipishan@ucalgary.ca::2de6d3f1-a606-4bf4-adda-033b91d825fd" providerId="AD" clId="Web-{9A07A6A1-C6FD-4B74-A912-03ABF777BB87}" dt="2020-07-07T22:15:17.950" v="44" actId="20577"/>
      <pc:docMkLst>
        <pc:docMk/>
      </pc:docMkLst>
      <pc:sldChg chg="modSp">
        <pc:chgData name="Ory Li Pi Shan" userId="S::ory.lipishan@ucalgary.ca::2de6d3f1-a606-4bf4-adda-033b91d825fd" providerId="AD" clId="Web-{9A07A6A1-C6FD-4B74-A912-03ABF777BB87}" dt="2020-07-07T22:12:31.745" v="16" actId="20577"/>
        <pc:sldMkLst>
          <pc:docMk/>
          <pc:sldMk cId="1199898394" sldId="310"/>
        </pc:sldMkLst>
        <pc:spChg chg="mod">
          <ac:chgData name="Ory Li Pi Shan" userId="S::ory.lipishan@ucalgary.ca::2de6d3f1-a606-4bf4-adda-033b91d825fd" providerId="AD" clId="Web-{9A07A6A1-C6FD-4B74-A912-03ABF777BB87}" dt="2020-07-07T22:12:31.745" v="16" actId="20577"/>
          <ac:spMkLst>
            <pc:docMk/>
            <pc:sldMk cId="1199898394" sldId="310"/>
            <ac:spMk id="2" creationId="{7C0607C3-332A-48ED-A0DE-9ED8D45C8EEB}"/>
          </ac:spMkLst>
        </pc:spChg>
      </pc:sldChg>
      <pc:sldChg chg="modSp">
        <pc:chgData name="Ory Li Pi Shan" userId="S::ory.lipishan@ucalgary.ca::2de6d3f1-a606-4bf4-adda-033b91d825fd" providerId="AD" clId="Web-{9A07A6A1-C6FD-4B74-A912-03ABF777BB87}" dt="2020-07-07T22:15:17.950" v="43" actId="20577"/>
        <pc:sldMkLst>
          <pc:docMk/>
          <pc:sldMk cId="2666630179" sldId="319"/>
        </pc:sldMkLst>
        <pc:spChg chg="mod">
          <ac:chgData name="Ory Li Pi Shan" userId="S::ory.lipishan@ucalgary.ca::2de6d3f1-a606-4bf4-adda-033b91d825fd" providerId="AD" clId="Web-{9A07A6A1-C6FD-4B74-A912-03ABF777BB87}" dt="2020-07-07T22:15:17.950" v="43" actId="20577"/>
          <ac:spMkLst>
            <pc:docMk/>
            <pc:sldMk cId="2666630179" sldId="319"/>
            <ac:spMk id="2" creationId="{7C0607C3-332A-48ED-A0DE-9ED8D45C8EEB}"/>
          </ac:spMkLst>
        </pc:spChg>
      </pc:sldChg>
      <pc:sldChg chg="modSp">
        <pc:chgData name="Ory Li Pi Shan" userId="S::ory.lipishan@ucalgary.ca::2de6d3f1-a606-4bf4-adda-033b91d825fd" providerId="AD" clId="Web-{9A07A6A1-C6FD-4B74-A912-03ABF777BB87}" dt="2020-07-07T22:13:21.167" v="31" actId="20577"/>
        <pc:sldMkLst>
          <pc:docMk/>
          <pc:sldMk cId="3774980380" sldId="325"/>
        </pc:sldMkLst>
        <pc:spChg chg="mod">
          <ac:chgData name="Ory Li Pi Shan" userId="S::ory.lipishan@ucalgary.ca::2de6d3f1-a606-4bf4-adda-033b91d825fd" providerId="AD" clId="Web-{9A07A6A1-C6FD-4B74-A912-03ABF777BB87}" dt="2020-07-07T22:13:21.167" v="31" actId="20577"/>
          <ac:spMkLst>
            <pc:docMk/>
            <pc:sldMk cId="3774980380" sldId="325"/>
            <ac:spMk id="2" creationId="{7C0607C3-332A-48ED-A0DE-9ED8D45C8EEB}"/>
          </ac:spMkLst>
        </pc:spChg>
      </pc:sldChg>
    </pc:docChg>
  </pc:docChgLst>
  <pc:docChgLst>
    <pc:chgData name="Elisa Poon" userId="S::elisabeth.poon@ucalgary.ca::ccd55d96-d93e-4234-b6bd-73a6960e4b26" providerId="AD" clId="Web-{47C9A9FB-004C-41EA-A3CC-B791DCD8F6B7}"/>
    <pc:docChg chg="addSld modSld modSection">
      <pc:chgData name="Elisa Poon" userId="S::elisabeth.poon@ucalgary.ca::ccd55d96-d93e-4234-b6bd-73a6960e4b26" providerId="AD" clId="Web-{47C9A9FB-004C-41EA-A3CC-B791DCD8F6B7}" dt="2020-07-07T22:21:59.324" v="1294"/>
      <pc:docMkLst>
        <pc:docMk/>
      </pc:docMkLst>
      <pc:sldChg chg="addSp delSp modSp new mod setBg setClrOvrMap modNotes">
        <pc:chgData name="Elisa Poon" userId="S::elisabeth.poon@ucalgary.ca::ccd55d96-d93e-4234-b6bd-73a6960e4b26" providerId="AD" clId="Web-{47C9A9FB-004C-41EA-A3CC-B791DCD8F6B7}" dt="2020-07-07T21:53:06.231" v="880" actId="20577"/>
        <pc:sldMkLst>
          <pc:docMk/>
          <pc:sldMk cId="3692238989" sldId="324"/>
        </pc:sldMkLst>
        <pc:spChg chg="mod">
          <ac:chgData name="Elisa Poon" userId="S::elisabeth.poon@ucalgary.ca::ccd55d96-d93e-4234-b6bd-73a6960e4b26" providerId="AD" clId="Web-{47C9A9FB-004C-41EA-A3CC-B791DCD8F6B7}" dt="2020-07-07T19:31:03.234" v="33"/>
          <ac:spMkLst>
            <pc:docMk/>
            <pc:sldMk cId="3692238989" sldId="324"/>
            <ac:spMk id="2" creationId="{244B9EC5-55BE-4D75-97D5-65BB1282D541}"/>
          </ac:spMkLst>
        </pc:spChg>
        <pc:spChg chg="add mod">
          <ac:chgData name="Elisa Poon" userId="S::elisabeth.poon@ucalgary.ca::ccd55d96-d93e-4234-b6bd-73a6960e4b26" providerId="AD" clId="Web-{47C9A9FB-004C-41EA-A3CC-B791DCD8F6B7}" dt="2020-07-07T21:48:55.556" v="772" actId="20577"/>
          <ac:spMkLst>
            <pc:docMk/>
            <pc:sldMk cId="3692238989" sldId="324"/>
            <ac:spMk id="3" creationId="{07EB8896-EE32-4A14-A377-2BBE8A5D2B82}"/>
          </ac:spMkLst>
        </pc:spChg>
        <pc:spChg chg="del">
          <ac:chgData name="Elisa Poon" userId="S::elisabeth.poon@ucalgary.ca::ccd55d96-d93e-4234-b6bd-73a6960e4b26" providerId="AD" clId="Web-{47C9A9FB-004C-41EA-A3CC-B791DCD8F6B7}" dt="2020-07-07T19:30:47.687" v="29"/>
          <ac:spMkLst>
            <pc:docMk/>
            <pc:sldMk cId="3692238989" sldId="324"/>
            <ac:spMk id="3" creationId="{5ACAFBA6-46C6-4FD8-AFC1-A19885C2FCAB}"/>
          </ac:spMkLst>
        </pc:spChg>
        <pc:spChg chg="add mod">
          <ac:chgData name="Elisa Poon" userId="S::elisabeth.poon@ucalgary.ca::ccd55d96-d93e-4234-b6bd-73a6960e4b26" providerId="AD" clId="Web-{47C9A9FB-004C-41EA-A3CC-B791DCD8F6B7}" dt="2020-07-07T21:53:06.231" v="880" actId="20577"/>
          <ac:spMkLst>
            <pc:docMk/>
            <pc:sldMk cId="3692238989" sldId="324"/>
            <ac:spMk id="4" creationId="{11528BB4-79DB-4F87-81CB-F998E60FE59D}"/>
          </ac:spMkLst>
        </pc:spChg>
        <pc:spChg chg="add del">
          <ac:chgData name="Elisa Poon" userId="S::elisabeth.poon@ucalgary.ca::ccd55d96-d93e-4234-b6bd-73a6960e4b26" providerId="AD" clId="Web-{47C9A9FB-004C-41EA-A3CC-B791DCD8F6B7}" dt="2020-07-07T19:31:03.234" v="33"/>
          <ac:spMkLst>
            <pc:docMk/>
            <pc:sldMk cId="3692238989" sldId="324"/>
            <ac:spMk id="6" creationId="{204AEF18-0627-48F3-9B3D-F7E8F050B1D4}"/>
          </ac:spMkLst>
        </pc:spChg>
        <pc:spChg chg="add del">
          <ac:chgData name="Elisa Poon" userId="S::elisabeth.poon@ucalgary.ca::ccd55d96-d93e-4234-b6bd-73a6960e4b26" providerId="AD" clId="Web-{47C9A9FB-004C-41EA-A3CC-B791DCD8F6B7}" dt="2020-07-07T19:31:03.234" v="33"/>
          <ac:spMkLst>
            <pc:docMk/>
            <pc:sldMk cId="3692238989" sldId="324"/>
            <ac:spMk id="7" creationId="{CEAEE08A-C572-438F-9753-B0D527A515A7}"/>
          </ac:spMkLst>
        </pc:spChg>
        <pc:spChg chg="add del">
          <ac:chgData name="Elisa Poon" userId="S::elisabeth.poon@ucalgary.ca::ccd55d96-d93e-4234-b6bd-73a6960e4b26" providerId="AD" clId="Web-{47C9A9FB-004C-41EA-A3CC-B791DCD8F6B7}" dt="2020-07-07T19:30:59.265" v="31"/>
          <ac:spMkLst>
            <pc:docMk/>
            <pc:sldMk cId="3692238989" sldId="324"/>
            <ac:spMk id="8" creationId="{46321D94-9BCF-4016-8C76-44B48463B5AD}"/>
          </ac:spMkLst>
        </pc:spChg>
        <pc:spChg chg="add del">
          <ac:chgData name="Elisa Poon" userId="S::elisabeth.poon@ucalgary.ca::ccd55d96-d93e-4234-b6bd-73a6960e4b26" providerId="AD" clId="Web-{47C9A9FB-004C-41EA-A3CC-B791DCD8F6B7}" dt="2020-07-07T19:31:03.234" v="33"/>
          <ac:spMkLst>
            <pc:docMk/>
            <pc:sldMk cId="3692238989" sldId="324"/>
            <ac:spMk id="9" creationId="{DB691D59-8F51-4DD8-AD41-D568D29B08F8}"/>
          </ac:spMkLst>
        </pc:spChg>
        <pc:spChg chg="add del">
          <ac:chgData name="Elisa Poon" userId="S::elisabeth.poon@ucalgary.ca::ccd55d96-d93e-4234-b6bd-73a6960e4b26" providerId="AD" clId="Web-{47C9A9FB-004C-41EA-A3CC-B791DCD8F6B7}" dt="2020-07-07T19:31:03.234" v="33"/>
          <ac:spMkLst>
            <pc:docMk/>
            <pc:sldMk cId="3692238989" sldId="324"/>
            <ac:spMk id="10" creationId="{DB93146F-62ED-4C59-844C-0935D0FB5031}"/>
          </ac:spMkLst>
        </pc:spChg>
        <pc:spChg chg="add del">
          <ac:chgData name="Elisa Poon" userId="S::elisabeth.poon@ucalgary.ca::ccd55d96-d93e-4234-b6bd-73a6960e4b26" providerId="AD" clId="Web-{47C9A9FB-004C-41EA-A3CC-B791DCD8F6B7}" dt="2020-07-07T19:30:59.265" v="31"/>
          <ac:spMkLst>
            <pc:docMk/>
            <pc:sldMk cId="3692238989" sldId="324"/>
            <ac:spMk id="11" creationId="{DB691D59-8F51-4DD8-AD41-D568D29B08F8}"/>
          </ac:spMkLst>
        </pc:spChg>
        <pc:spChg chg="add del">
          <ac:chgData name="Elisa Poon" userId="S::elisabeth.poon@ucalgary.ca::ccd55d96-d93e-4234-b6bd-73a6960e4b26" providerId="AD" clId="Web-{47C9A9FB-004C-41EA-A3CC-B791DCD8F6B7}" dt="2020-07-07T19:31:03.234" v="33"/>
          <ac:spMkLst>
            <pc:docMk/>
            <pc:sldMk cId="3692238989" sldId="324"/>
            <ac:spMk id="12" creationId="{F9CD4BEB-C391-4F7E-9838-95411A832349}"/>
          </ac:spMkLst>
        </pc:spChg>
        <pc:spChg chg="add del">
          <ac:chgData name="Elisa Poon" userId="S::elisabeth.poon@ucalgary.ca::ccd55d96-d93e-4234-b6bd-73a6960e4b26" providerId="AD" clId="Web-{47C9A9FB-004C-41EA-A3CC-B791DCD8F6B7}" dt="2020-07-07T19:30:59.265" v="31"/>
          <ac:spMkLst>
            <pc:docMk/>
            <pc:sldMk cId="3692238989" sldId="324"/>
            <ac:spMk id="13" creationId="{204AEF18-0627-48F3-9B3D-F7E8F050B1D4}"/>
          </ac:spMkLst>
        </pc:spChg>
        <pc:spChg chg="add del">
          <ac:chgData name="Elisa Poon" userId="S::elisabeth.poon@ucalgary.ca::ccd55d96-d93e-4234-b6bd-73a6960e4b26" providerId="AD" clId="Web-{47C9A9FB-004C-41EA-A3CC-B791DCD8F6B7}" dt="2020-07-07T19:30:59.265" v="31"/>
          <ac:spMkLst>
            <pc:docMk/>
            <pc:sldMk cId="3692238989" sldId="324"/>
            <ac:spMk id="15" creationId="{CEAEE08A-C572-438F-9753-B0D527A515A7}"/>
          </ac:spMkLst>
        </pc:spChg>
        <pc:spChg chg="add del mod">
          <ac:chgData name="Elisa Poon" userId="S::elisabeth.poon@ucalgary.ca::ccd55d96-d93e-4234-b6bd-73a6960e4b26" providerId="AD" clId="Web-{47C9A9FB-004C-41EA-A3CC-B791DCD8F6B7}" dt="2020-07-07T19:35:15.141" v="44"/>
          <ac:spMkLst>
            <pc:docMk/>
            <pc:sldMk cId="3692238989" sldId="324"/>
            <ac:spMk id="16" creationId="{9A23F1E9-E214-4861-A8B4-C077D4895A26}"/>
          </ac:spMkLst>
        </pc:spChg>
        <pc:spChg chg="add del">
          <ac:chgData name="Elisa Poon" userId="S::elisabeth.poon@ucalgary.ca::ccd55d96-d93e-4234-b6bd-73a6960e4b26" providerId="AD" clId="Web-{47C9A9FB-004C-41EA-A3CC-B791DCD8F6B7}" dt="2020-07-07T19:30:59.265" v="31"/>
          <ac:spMkLst>
            <pc:docMk/>
            <pc:sldMk cId="3692238989" sldId="324"/>
            <ac:spMk id="17" creationId="{993F09C6-4F57-4B05-9592-E253D8BC6286}"/>
          </ac:spMkLst>
        </pc:spChg>
        <pc:spChg chg="add del">
          <ac:chgData name="Elisa Poon" userId="S::elisabeth.poon@ucalgary.ca::ccd55d96-d93e-4234-b6bd-73a6960e4b26" providerId="AD" clId="Web-{47C9A9FB-004C-41EA-A3CC-B791DCD8F6B7}" dt="2020-07-07T19:30:59.265" v="31"/>
          <ac:spMkLst>
            <pc:docMk/>
            <pc:sldMk cId="3692238989" sldId="324"/>
            <ac:spMk id="19" creationId="{636F6DB7-CF8D-494A-82F6-13B58DCA9896}"/>
          </ac:spMkLst>
        </pc:spChg>
        <pc:spChg chg="add del">
          <ac:chgData name="Elisa Poon" userId="S::elisabeth.poon@ucalgary.ca::ccd55d96-d93e-4234-b6bd-73a6960e4b26" providerId="AD" clId="Web-{47C9A9FB-004C-41EA-A3CC-B791DCD8F6B7}" dt="2020-07-07T19:30:59.265" v="31"/>
          <ac:spMkLst>
            <pc:docMk/>
            <pc:sldMk cId="3692238989" sldId="324"/>
            <ac:spMk id="21" creationId="{0B7E5194-6E82-4A44-99C3-FE7D87F34134}"/>
          </ac:spMkLst>
        </pc:spChg>
        <pc:grpChg chg="add del">
          <ac:chgData name="Elisa Poon" userId="S::elisabeth.poon@ucalgary.ca::ccd55d96-d93e-4234-b6bd-73a6960e4b26" providerId="AD" clId="Web-{47C9A9FB-004C-41EA-A3CC-B791DCD8F6B7}" dt="2020-07-07T19:30:59.265" v="31"/>
          <ac:grpSpMkLst>
            <pc:docMk/>
            <pc:sldMk cId="3692238989" sldId="324"/>
            <ac:grpSpMk id="23" creationId="{49FCC1E1-84D3-494D-A0A0-286AFA1C3018}"/>
          </ac:grpSpMkLst>
        </pc:grpChg>
        <pc:picChg chg="add del mod ord">
          <ac:chgData name="Elisa Poon" userId="S::elisabeth.poon@ucalgary.ca::ccd55d96-d93e-4234-b6bd-73a6960e4b26" providerId="AD" clId="Web-{47C9A9FB-004C-41EA-A3CC-B791DCD8F6B7}" dt="2020-07-07T19:35:07.047" v="43"/>
          <ac:picMkLst>
            <pc:docMk/>
            <pc:sldMk cId="3692238989" sldId="324"/>
            <ac:picMk id="4" creationId="{56FD2A3E-3145-4A2E-A270-AB7209259187}"/>
          </ac:picMkLst>
        </pc:picChg>
        <pc:picChg chg="add del mod">
          <ac:chgData name="Elisa Poon" userId="S::elisabeth.poon@ucalgary.ca::ccd55d96-d93e-4234-b6bd-73a6960e4b26" providerId="AD" clId="Web-{47C9A9FB-004C-41EA-A3CC-B791DCD8F6B7}" dt="2020-07-07T19:34:24.016" v="40"/>
          <ac:picMkLst>
            <pc:docMk/>
            <pc:sldMk cId="3692238989" sldId="324"/>
            <ac:picMk id="5" creationId="{40A2505E-2E87-4280-A489-B0AF6122BAA1}"/>
          </ac:picMkLst>
        </pc:picChg>
        <pc:picChg chg="add mod ord">
          <ac:chgData name="Elisa Poon" userId="S::elisabeth.poon@ucalgary.ca::ccd55d96-d93e-4234-b6bd-73a6960e4b26" providerId="AD" clId="Web-{47C9A9FB-004C-41EA-A3CC-B791DCD8F6B7}" dt="2020-07-07T21:48:21.525" v="768" actId="1076"/>
          <ac:picMkLst>
            <pc:docMk/>
            <pc:sldMk cId="3692238989" sldId="324"/>
            <ac:picMk id="18" creationId="{C6EACA3F-1A7D-443D-A91D-671C9CD87EA8}"/>
          </ac:picMkLst>
        </pc:picChg>
      </pc:sldChg>
      <pc:sldChg chg="addSp delSp modSp new modNotes">
        <pc:chgData name="Elisa Poon" userId="S::elisabeth.poon@ucalgary.ca::ccd55d96-d93e-4234-b6bd-73a6960e4b26" providerId="AD" clId="Web-{47C9A9FB-004C-41EA-A3CC-B791DCD8F6B7}" dt="2020-07-07T22:21:59.324" v="1294"/>
        <pc:sldMkLst>
          <pc:docMk/>
          <pc:sldMk cId="3892641469" sldId="326"/>
        </pc:sldMkLst>
        <pc:spChg chg="mod">
          <ac:chgData name="Elisa Poon" userId="S::elisabeth.poon@ucalgary.ca::ccd55d96-d93e-4234-b6bd-73a6960e4b26" providerId="AD" clId="Web-{47C9A9FB-004C-41EA-A3CC-B791DCD8F6B7}" dt="2020-07-07T22:21:17.636" v="1291" actId="20577"/>
          <ac:spMkLst>
            <pc:docMk/>
            <pc:sldMk cId="3892641469" sldId="326"/>
            <ac:spMk id="2" creationId="{1D506F1E-6494-4931-AC9C-AF2814DC9357}"/>
          </ac:spMkLst>
        </pc:spChg>
        <pc:spChg chg="add mod">
          <ac:chgData name="Elisa Poon" userId="S::elisabeth.poon@ucalgary.ca::ccd55d96-d93e-4234-b6bd-73a6960e4b26" providerId="AD" clId="Web-{47C9A9FB-004C-41EA-A3CC-B791DCD8F6B7}" dt="2020-07-07T22:02:17.392" v="1174" actId="20577"/>
          <ac:spMkLst>
            <pc:docMk/>
            <pc:sldMk cId="3892641469" sldId="326"/>
            <ac:spMk id="3" creationId="{360F9209-1D1A-40FD-BA78-1D36222E980F}"/>
          </ac:spMkLst>
        </pc:spChg>
        <pc:spChg chg="del">
          <ac:chgData name="Elisa Poon" userId="S::elisabeth.poon@ucalgary.ca::ccd55d96-d93e-4234-b6bd-73a6960e4b26" providerId="AD" clId="Web-{47C9A9FB-004C-41EA-A3CC-B791DCD8F6B7}" dt="2020-07-07T19:41:11.329" v="47"/>
          <ac:spMkLst>
            <pc:docMk/>
            <pc:sldMk cId="3892641469" sldId="326"/>
            <ac:spMk id="3" creationId="{FB469E67-CE28-4746-A17E-CDAB8CA3EB2A}"/>
          </ac:spMkLst>
        </pc:spChg>
        <pc:spChg chg="add mod">
          <ac:chgData name="Elisa Poon" userId="S::elisabeth.poon@ucalgary.ca::ccd55d96-d93e-4234-b6bd-73a6960e4b26" providerId="AD" clId="Web-{47C9A9FB-004C-41EA-A3CC-B791DCD8F6B7}" dt="2020-07-07T22:03:10.267" v="1232" actId="20577"/>
          <ac:spMkLst>
            <pc:docMk/>
            <pc:sldMk cId="3892641469" sldId="326"/>
            <ac:spMk id="5" creationId="{FD64443D-6E60-4FC5-B8C3-CFD364C6AC57}"/>
          </ac:spMkLst>
        </pc:spChg>
        <pc:spChg chg="add del mod">
          <ac:chgData name="Elisa Poon" userId="S::elisabeth.poon@ucalgary.ca::ccd55d96-d93e-4234-b6bd-73a6960e4b26" providerId="AD" clId="Web-{47C9A9FB-004C-41EA-A3CC-B791DCD8F6B7}" dt="2020-07-07T19:42:00.127" v="49"/>
          <ac:spMkLst>
            <pc:docMk/>
            <pc:sldMk cId="3892641469" sldId="326"/>
            <ac:spMk id="6" creationId="{ED10DC0E-87D6-4E47-9222-9B2A488BD8D4}"/>
          </ac:spMkLst>
        </pc:spChg>
        <pc:graphicFrameChg chg="add mod modGraphic">
          <ac:chgData name="Elisa Poon" userId="S::elisabeth.poon@ucalgary.ca::ccd55d96-d93e-4234-b6bd-73a6960e4b26" providerId="AD" clId="Web-{47C9A9FB-004C-41EA-A3CC-B791DCD8F6B7}" dt="2020-07-07T22:18:10.353" v="1290"/>
          <ac:graphicFrameMkLst>
            <pc:docMk/>
            <pc:sldMk cId="3892641469" sldId="326"/>
            <ac:graphicFrameMk id="4" creationId="{36F4A510-6A04-427A-A3B0-B8CAD9F35063}"/>
          </ac:graphicFrameMkLst>
        </pc:graphicFrameChg>
        <pc:graphicFrameChg chg="add mod ord modGraphic">
          <ac:chgData name="Elisa Poon" userId="S::elisabeth.poon@ucalgary.ca::ccd55d96-d93e-4234-b6bd-73a6960e4b26" providerId="AD" clId="Web-{47C9A9FB-004C-41EA-A3CC-B791DCD8F6B7}" dt="2020-07-07T21:03:49.950" v="720" actId="1076"/>
          <ac:graphicFrameMkLst>
            <pc:docMk/>
            <pc:sldMk cId="3892641469" sldId="326"/>
            <ac:graphicFrameMk id="7" creationId="{F362AED1-7FF9-4607-8BCE-E3AD5FA423BE}"/>
          </ac:graphicFrameMkLst>
        </pc:graphicFrameChg>
        <pc:picChg chg="add del mod ord">
          <ac:chgData name="Elisa Poon" userId="S::elisabeth.poon@ucalgary.ca::ccd55d96-d93e-4234-b6bd-73a6960e4b26" providerId="AD" clId="Web-{47C9A9FB-004C-41EA-A3CC-B791DCD8F6B7}" dt="2020-07-07T19:41:24.767" v="48"/>
          <ac:picMkLst>
            <pc:docMk/>
            <pc:sldMk cId="3892641469" sldId="326"/>
            <ac:picMk id="4" creationId="{B258E5EB-ADA7-4469-8C77-FD2FCCED3EB3}"/>
          </ac:picMkLst>
        </pc:picChg>
      </pc:sldChg>
    </pc:docChg>
  </pc:docChgLst>
  <pc:docChgLst>
    <pc:chgData name="Elisa Poon" userId="S::elisabeth.poon@ucalgary.ca::ccd55d96-d93e-4234-b6bd-73a6960e4b26" providerId="AD" clId="Web-{3FF126DB-80E7-4511-A410-8278D0E60109}"/>
    <pc:docChg chg="modSld">
      <pc:chgData name="Elisa Poon" userId="S::elisabeth.poon@ucalgary.ca::ccd55d96-d93e-4234-b6bd-73a6960e4b26" providerId="AD" clId="Web-{3FF126DB-80E7-4511-A410-8278D0E60109}" dt="2020-07-13T21:09:56.276" v="3"/>
      <pc:docMkLst>
        <pc:docMk/>
      </pc:docMkLst>
      <pc:sldChg chg="modNotes">
        <pc:chgData name="Elisa Poon" userId="S::elisabeth.poon@ucalgary.ca::ccd55d96-d93e-4234-b6bd-73a6960e4b26" providerId="AD" clId="Web-{3FF126DB-80E7-4511-A410-8278D0E60109}" dt="2020-07-13T21:09:56.276" v="3"/>
        <pc:sldMkLst>
          <pc:docMk/>
          <pc:sldMk cId="3892641469" sldId="326"/>
        </pc:sldMkLst>
      </pc:sldChg>
    </pc:docChg>
  </pc:docChgLst>
  <pc:docChgLst>
    <pc:chgData name="Jayden Wickman" userId="S::jayden.wickman@ucalgary.ca::f7459a4a-7c92-40f5-9305-4e01a94117e9" providerId="AD" clId="Web-{84668BF4-1F06-09B1-44EB-1E0082037741}"/>
    <pc:docChg chg="modSld">
      <pc:chgData name="Jayden Wickman" userId="S::jayden.wickman@ucalgary.ca::f7459a4a-7c92-40f5-9305-4e01a94117e9" providerId="AD" clId="Web-{84668BF4-1F06-09B1-44EB-1E0082037741}" dt="2020-06-30T21:32:45.878" v="681"/>
      <pc:docMkLst>
        <pc:docMk/>
      </pc:docMkLst>
      <pc:sldChg chg="modSp modNotes">
        <pc:chgData name="Jayden Wickman" userId="S::jayden.wickman@ucalgary.ca::f7459a4a-7c92-40f5-9305-4e01a94117e9" providerId="AD" clId="Web-{84668BF4-1F06-09B1-44EB-1E0082037741}" dt="2020-06-30T21:32:45.878" v="681"/>
        <pc:sldMkLst>
          <pc:docMk/>
          <pc:sldMk cId="1257270061" sldId="312"/>
        </pc:sldMkLst>
        <pc:spChg chg="mod">
          <ac:chgData name="Jayden Wickman" userId="S::jayden.wickman@ucalgary.ca::f7459a4a-7c92-40f5-9305-4e01a94117e9" providerId="AD" clId="Web-{84668BF4-1F06-09B1-44EB-1E0082037741}" dt="2020-06-30T21:31:33.988" v="663" actId="20577"/>
          <ac:spMkLst>
            <pc:docMk/>
            <pc:sldMk cId="1257270061" sldId="312"/>
            <ac:spMk id="3" creationId="{9EB675F3-AD94-45E0-B740-9D3678356414}"/>
          </ac:spMkLst>
        </pc:spChg>
      </pc:sldChg>
    </pc:docChg>
  </pc:docChgLst>
  <pc:docChgLst>
    <pc:chgData name="Ory Li Pi Shan" userId="S::ory.lipishan@ucalgary.ca::2de6d3f1-a606-4bf4-adda-033b91d825fd" providerId="AD" clId="Web-{2A5897AC-BE10-44B9-BDBD-35A0663FDFE4}"/>
    <pc:docChg chg="modSld">
      <pc:chgData name="Ory Li Pi Shan" userId="S::ory.lipishan@ucalgary.ca::2de6d3f1-a606-4bf4-adda-033b91d825fd" providerId="AD" clId="Web-{2A5897AC-BE10-44B9-BDBD-35A0663FDFE4}" dt="2020-07-02T16:27:58.979" v="108" actId="20577"/>
      <pc:docMkLst>
        <pc:docMk/>
      </pc:docMkLst>
      <pc:sldChg chg="modSp">
        <pc:chgData name="Ory Li Pi Shan" userId="S::ory.lipishan@ucalgary.ca::2de6d3f1-a606-4bf4-adda-033b91d825fd" providerId="AD" clId="Web-{2A5897AC-BE10-44B9-BDBD-35A0663FDFE4}" dt="2020-07-02T16:27:58.979" v="107" actId="20577"/>
        <pc:sldMkLst>
          <pc:docMk/>
          <pc:sldMk cId="3447273426" sldId="307"/>
        </pc:sldMkLst>
        <pc:spChg chg="mod">
          <ac:chgData name="Ory Li Pi Shan" userId="S::ory.lipishan@ucalgary.ca::2de6d3f1-a606-4bf4-adda-033b91d825fd" providerId="AD" clId="Web-{2A5897AC-BE10-44B9-BDBD-35A0663FDFE4}" dt="2020-07-02T16:27:58.979" v="107" actId="20577"/>
          <ac:spMkLst>
            <pc:docMk/>
            <pc:sldMk cId="3447273426" sldId="307"/>
            <ac:spMk id="3" creationId="{D5B2B92D-11A8-4343-9545-89C72C53985E}"/>
          </ac:spMkLst>
        </pc:spChg>
      </pc:sldChg>
    </pc:docChg>
  </pc:docChgLst>
  <pc:docChgLst>
    <pc:chgData name="Ory Li Pi Shan" userId="S::ory.lipishan@ucalgary.ca::2de6d3f1-a606-4bf4-adda-033b91d825fd" providerId="AD" clId="Web-{8F15B91D-2F29-4338-957F-C7B1B3734B4C}"/>
    <pc:docChg chg="modSld">
      <pc:chgData name="Ory Li Pi Shan" userId="S::ory.lipishan@ucalgary.ca::2de6d3f1-a606-4bf4-adda-033b91d825fd" providerId="AD" clId="Web-{8F15B91D-2F29-4338-957F-C7B1B3734B4C}" dt="2020-07-02T15:54:43.484" v="390" actId="20577"/>
      <pc:docMkLst>
        <pc:docMk/>
      </pc:docMkLst>
      <pc:sldChg chg="modSp">
        <pc:chgData name="Ory Li Pi Shan" userId="S::ory.lipishan@ucalgary.ca::2de6d3f1-a606-4bf4-adda-033b91d825fd" providerId="AD" clId="Web-{8F15B91D-2F29-4338-957F-C7B1B3734B4C}" dt="2020-07-02T15:54:43.484" v="389" actId="20577"/>
        <pc:sldMkLst>
          <pc:docMk/>
          <pc:sldMk cId="3447273426" sldId="307"/>
        </pc:sldMkLst>
        <pc:spChg chg="mod">
          <ac:chgData name="Ory Li Pi Shan" userId="S::ory.lipishan@ucalgary.ca::2de6d3f1-a606-4bf4-adda-033b91d825fd" providerId="AD" clId="Web-{8F15B91D-2F29-4338-957F-C7B1B3734B4C}" dt="2020-07-02T15:54:43.484" v="389" actId="20577"/>
          <ac:spMkLst>
            <pc:docMk/>
            <pc:sldMk cId="3447273426" sldId="307"/>
            <ac:spMk id="3" creationId="{D5B2B92D-11A8-4343-9545-89C72C53985E}"/>
          </ac:spMkLst>
        </pc:spChg>
      </pc:sldChg>
    </pc:docChg>
  </pc:docChgLst>
  <pc:docChgLst>
    <pc:chgData name="Ory Li Pi Shan" userId="S::ory.lipishan@ucalgary.ca::2de6d3f1-a606-4bf4-adda-033b91d825fd" providerId="AD" clId="Web-{EF19651E-0184-42A4-B75F-323605A17723}"/>
    <pc:docChg chg="modSld">
      <pc:chgData name="Ory Li Pi Shan" userId="S::ory.lipishan@ucalgary.ca::2de6d3f1-a606-4bf4-adda-033b91d825fd" providerId="AD" clId="Web-{EF19651E-0184-42A4-B75F-323605A17723}" dt="2020-07-13T20:54:14.755" v="218"/>
      <pc:docMkLst>
        <pc:docMk/>
      </pc:docMkLst>
      <pc:sldChg chg="modNotes">
        <pc:chgData name="Ory Li Pi Shan" userId="S::ory.lipishan@ucalgary.ca::2de6d3f1-a606-4bf4-adda-033b91d825fd" providerId="AD" clId="Web-{EF19651E-0184-42A4-B75F-323605A17723}" dt="2020-07-13T20:54:14.755" v="218"/>
        <pc:sldMkLst>
          <pc:docMk/>
          <pc:sldMk cId="1199898394" sldId="310"/>
        </pc:sldMkLst>
      </pc:sldChg>
      <pc:sldChg chg="modNotes">
        <pc:chgData name="Ory Li Pi Shan" userId="S::ory.lipishan@ucalgary.ca::2de6d3f1-a606-4bf4-adda-033b91d825fd" providerId="AD" clId="Web-{EF19651E-0184-42A4-B75F-323605A17723}" dt="2020-07-13T20:52:44.848" v="128"/>
        <pc:sldMkLst>
          <pc:docMk/>
          <pc:sldMk cId="1049020280" sldId="313"/>
        </pc:sldMkLst>
      </pc:sldChg>
    </pc:docChg>
  </pc:docChgLst>
  <pc:docChgLst>
    <pc:chgData name="Omid Alemi" userId="ad603fd26f03f07a" providerId="LiveId" clId="{020577D2-175D-4B8D-8CDE-BCC465F1DC56}"/>
    <pc:docChg chg="undo custSel addSld delSld modSld">
      <pc:chgData name="Omid Alemi" userId="ad603fd26f03f07a" providerId="LiveId" clId="{020577D2-175D-4B8D-8CDE-BCC465F1DC56}" dt="2020-06-22T21:20:21.091" v="523" actId="20577"/>
      <pc:docMkLst>
        <pc:docMk/>
      </pc:docMkLst>
      <pc:sldChg chg="addSp delSp modSp">
        <pc:chgData name="Omid Alemi" userId="ad603fd26f03f07a" providerId="LiveId" clId="{020577D2-175D-4B8D-8CDE-BCC465F1DC56}" dt="2020-06-22T21:16:44.368" v="251" actId="20577"/>
        <pc:sldMkLst>
          <pc:docMk/>
          <pc:sldMk cId="1314388486" sldId="256"/>
        </pc:sldMkLst>
        <pc:spChg chg="mod">
          <ac:chgData name="Omid Alemi" userId="ad603fd26f03f07a" providerId="LiveId" clId="{020577D2-175D-4B8D-8CDE-BCC465F1DC56}" dt="2020-06-22T21:16:44.368" v="251" actId="20577"/>
          <ac:spMkLst>
            <pc:docMk/>
            <pc:sldMk cId="1314388486" sldId="256"/>
            <ac:spMk id="2" creationId="{FE9A6CA9-521B-45DD-BD43-C10C2A47C8BF}"/>
          </ac:spMkLst>
        </pc:spChg>
        <pc:spChg chg="mod">
          <ac:chgData name="Omid Alemi" userId="ad603fd26f03f07a" providerId="LiveId" clId="{020577D2-175D-4B8D-8CDE-BCC465F1DC56}" dt="2020-06-22T21:16:22.318" v="227" actId="1076"/>
          <ac:spMkLst>
            <pc:docMk/>
            <pc:sldMk cId="1314388486" sldId="256"/>
            <ac:spMk id="7" creationId="{E2A43425-053C-4A67-9E1B-416596CC8033}"/>
          </ac:spMkLst>
        </pc:spChg>
        <pc:spChg chg="del">
          <ac:chgData name="Omid Alemi" userId="ad603fd26f03f07a" providerId="LiveId" clId="{020577D2-175D-4B8D-8CDE-BCC465F1DC56}" dt="2020-06-22T21:13:38.059" v="80" actId="478"/>
          <ac:spMkLst>
            <pc:docMk/>
            <pc:sldMk cId="1314388486" sldId="256"/>
            <ac:spMk id="8" creationId="{B8F08BE9-243C-49D2-984B-E6045C025ED3}"/>
          </ac:spMkLst>
        </pc:spChg>
        <pc:spChg chg="add mod">
          <ac:chgData name="Omid Alemi" userId="ad603fd26f03f07a" providerId="LiveId" clId="{020577D2-175D-4B8D-8CDE-BCC465F1DC56}" dt="2020-06-22T21:16:15.892" v="226" actId="1076"/>
          <ac:spMkLst>
            <pc:docMk/>
            <pc:sldMk cId="1314388486" sldId="256"/>
            <ac:spMk id="10" creationId="{B2F2CC7B-866B-49BA-AF59-6E64A261A76E}"/>
          </ac:spMkLst>
        </pc:spChg>
      </pc:sldChg>
      <pc:sldChg chg="modSp">
        <pc:chgData name="Omid Alemi" userId="ad603fd26f03f07a" providerId="LiveId" clId="{020577D2-175D-4B8D-8CDE-BCC465F1DC56}" dt="2020-06-22T21:17:59.919" v="383" actId="20577"/>
        <pc:sldMkLst>
          <pc:docMk/>
          <pc:sldMk cId="2007496227" sldId="258"/>
        </pc:sldMkLst>
        <pc:spChg chg="mod">
          <ac:chgData name="Omid Alemi" userId="ad603fd26f03f07a" providerId="LiveId" clId="{020577D2-175D-4B8D-8CDE-BCC465F1DC56}" dt="2020-06-22T21:17:18.579" v="257" actId="20577"/>
          <ac:spMkLst>
            <pc:docMk/>
            <pc:sldMk cId="2007496227" sldId="258"/>
            <ac:spMk id="2" creationId="{939C968F-2E70-4175-96FE-1C43AAA30EFA}"/>
          </ac:spMkLst>
        </pc:spChg>
        <pc:spChg chg="mod">
          <ac:chgData name="Omid Alemi" userId="ad603fd26f03f07a" providerId="LiveId" clId="{020577D2-175D-4B8D-8CDE-BCC465F1DC56}" dt="2020-06-22T21:17:59.919" v="383" actId="20577"/>
          <ac:spMkLst>
            <pc:docMk/>
            <pc:sldMk cId="2007496227" sldId="258"/>
            <ac:spMk id="10" creationId="{53D408DB-5FD4-4288-9CD2-4B93B56E931A}"/>
          </ac:spMkLst>
        </pc:spChg>
      </pc:sldChg>
      <pc:sldChg chg="modSp">
        <pc:chgData name="Omid Alemi" userId="ad603fd26f03f07a" providerId="LiveId" clId="{020577D2-175D-4B8D-8CDE-BCC465F1DC56}" dt="2020-06-22T21:17:11.271" v="256" actId="1076"/>
        <pc:sldMkLst>
          <pc:docMk/>
          <pc:sldMk cId="3688307699" sldId="259"/>
        </pc:sldMkLst>
        <pc:spChg chg="mod">
          <ac:chgData name="Omid Alemi" userId="ad603fd26f03f07a" providerId="LiveId" clId="{020577D2-175D-4B8D-8CDE-BCC465F1DC56}" dt="2020-06-22T21:17:11.271" v="256" actId="1076"/>
          <ac:spMkLst>
            <pc:docMk/>
            <pc:sldMk cId="3688307699" sldId="259"/>
            <ac:spMk id="8" creationId="{290E2B29-2272-4ADF-A4F3-82439BD6F98C}"/>
          </ac:spMkLst>
        </pc:spChg>
        <pc:spChg chg="mod">
          <ac:chgData name="Omid Alemi" userId="ad603fd26f03f07a" providerId="LiveId" clId="{020577D2-175D-4B8D-8CDE-BCC465F1DC56}" dt="2020-06-22T21:17:02.662" v="254" actId="1076"/>
          <ac:spMkLst>
            <pc:docMk/>
            <pc:sldMk cId="3688307699" sldId="259"/>
            <ac:spMk id="12" creationId="{7FC245F9-EA46-4A01-82F1-7E26754CAA0F}"/>
          </ac:spMkLst>
        </pc:spChg>
      </pc:sldChg>
      <pc:sldChg chg="delSp">
        <pc:chgData name="Omid Alemi" userId="ad603fd26f03f07a" providerId="LiveId" clId="{020577D2-175D-4B8D-8CDE-BCC465F1DC56}" dt="2020-06-22T21:18:15.722" v="384" actId="478"/>
        <pc:sldMkLst>
          <pc:docMk/>
          <pc:sldMk cId="2324028668" sldId="261"/>
        </pc:sldMkLst>
        <pc:spChg chg="del">
          <ac:chgData name="Omid Alemi" userId="ad603fd26f03f07a" providerId="LiveId" clId="{020577D2-175D-4B8D-8CDE-BCC465F1DC56}" dt="2020-06-22T21:18:15.722" v="384" actId="478"/>
          <ac:spMkLst>
            <pc:docMk/>
            <pc:sldMk cId="2324028668" sldId="261"/>
            <ac:spMk id="9" creationId="{D4DFFA58-51EC-4E68-B061-541C13F3D67C}"/>
          </ac:spMkLst>
        </pc:spChg>
      </pc:sldChg>
      <pc:sldChg chg="del">
        <pc:chgData name="Omid Alemi" userId="ad603fd26f03f07a" providerId="LiveId" clId="{020577D2-175D-4B8D-8CDE-BCC465F1DC56}" dt="2020-06-22T21:18:24.478" v="385" actId="2696"/>
        <pc:sldMkLst>
          <pc:docMk/>
          <pc:sldMk cId="1496509646" sldId="291"/>
        </pc:sldMkLst>
      </pc:sldChg>
      <pc:sldChg chg="del">
        <pc:chgData name="Omid Alemi" userId="ad603fd26f03f07a" providerId="LiveId" clId="{020577D2-175D-4B8D-8CDE-BCC465F1DC56}" dt="2020-06-22T21:18:24.490" v="386" actId="2696"/>
        <pc:sldMkLst>
          <pc:docMk/>
          <pc:sldMk cId="3061654036" sldId="292"/>
        </pc:sldMkLst>
      </pc:sldChg>
      <pc:sldChg chg="del">
        <pc:chgData name="Omid Alemi" userId="ad603fd26f03f07a" providerId="LiveId" clId="{020577D2-175D-4B8D-8CDE-BCC465F1DC56}" dt="2020-06-22T21:18:24.509" v="387" actId="2696"/>
        <pc:sldMkLst>
          <pc:docMk/>
          <pc:sldMk cId="2259452456" sldId="293"/>
        </pc:sldMkLst>
      </pc:sldChg>
      <pc:sldChg chg="del">
        <pc:chgData name="Omid Alemi" userId="ad603fd26f03f07a" providerId="LiveId" clId="{020577D2-175D-4B8D-8CDE-BCC465F1DC56}" dt="2020-06-22T21:18:24.579" v="388" actId="2696"/>
        <pc:sldMkLst>
          <pc:docMk/>
          <pc:sldMk cId="2992314794" sldId="294"/>
        </pc:sldMkLst>
      </pc:sldChg>
      <pc:sldChg chg="del">
        <pc:chgData name="Omid Alemi" userId="ad603fd26f03f07a" providerId="LiveId" clId="{020577D2-175D-4B8D-8CDE-BCC465F1DC56}" dt="2020-06-22T21:18:24.579" v="389" actId="2696"/>
        <pc:sldMkLst>
          <pc:docMk/>
          <pc:sldMk cId="1529031327" sldId="295"/>
        </pc:sldMkLst>
      </pc:sldChg>
      <pc:sldChg chg="del">
        <pc:chgData name="Omid Alemi" userId="ad603fd26f03f07a" providerId="LiveId" clId="{020577D2-175D-4B8D-8CDE-BCC465F1DC56}" dt="2020-06-22T21:18:24.604" v="390" actId="2696"/>
        <pc:sldMkLst>
          <pc:docMk/>
          <pc:sldMk cId="3521914829" sldId="296"/>
        </pc:sldMkLst>
      </pc:sldChg>
      <pc:sldChg chg="del">
        <pc:chgData name="Omid Alemi" userId="ad603fd26f03f07a" providerId="LiveId" clId="{020577D2-175D-4B8D-8CDE-BCC465F1DC56}" dt="2020-06-22T21:18:24.613" v="391" actId="2696"/>
        <pc:sldMkLst>
          <pc:docMk/>
          <pc:sldMk cId="868473491" sldId="297"/>
        </pc:sldMkLst>
      </pc:sldChg>
      <pc:sldChg chg="del">
        <pc:chgData name="Omid Alemi" userId="ad603fd26f03f07a" providerId="LiveId" clId="{020577D2-175D-4B8D-8CDE-BCC465F1DC56}" dt="2020-06-22T21:18:24.634" v="392" actId="2696"/>
        <pc:sldMkLst>
          <pc:docMk/>
          <pc:sldMk cId="126714351" sldId="298"/>
        </pc:sldMkLst>
      </pc:sldChg>
      <pc:sldChg chg="del">
        <pc:chgData name="Omid Alemi" userId="ad603fd26f03f07a" providerId="LiveId" clId="{020577D2-175D-4B8D-8CDE-BCC465F1DC56}" dt="2020-06-22T21:18:24.649" v="393" actId="2696"/>
        <pc:sldMkLst>
          <pc:docMk/>
          <pc:sldMk cId="2219340743" sldId="299"/>
        </pc:sldMkLst>
      </pc:sldChg>
      <pc:sldChg chg="del">
        <pc:chgData name="Omid Alemi" userId="ad603fd26f03f07a" providerId="LiveId" clId="{020577D2-175D-4B8D-8CDE-BCC465F1DC56}" dt="2020-06-22T21:18:24.649" v="394" actId="2696"/>
        <pc:sldMkLst>
          <pc:docMk/>
          <pc:sldMk cId="1649778366" sldId="300"/>
        </pc:sldMkLst>
      </pc:sldChg>
      <pc:sldChg chg="del">
        <pc:chgData name="Omid Alemi" userId="ad603fd26f03f07a" providerId="LiveId" clId="{020577D2-175D-4B8D-8CDE-BCC465F1DC56}" dt="2020-06-22T21:18:24.665" v="395" actId="2696"/>
        <pc:sldMkLst>
          <pc:docMk/>
          <pc:sldMk cId="4098882424" sldId="301"/>
        </pc:sldMkLst>
      </pc:sldChg>
      <pc:sldChg chg="del">
        <pc:chgData name="Omid Alemi" userId="ad603fd26f03f07a" providerId="LiveId" clId="{020577D2-175D-4B8D-8CDE-BCC465F1DC56}" dt="2020-06-22T21:18:24.680" v="396" actId="2696"/>
        <pc:sldMkLst>
          <pc:docMk/>
          <pc:sldMk cId="3561752502" sldId="302"/>
        </pc:sldMkLst>
      </pc:sldChg>
      <pc:sldChg chg="del">
        <pc:chgData name="Omid Alemi" userId="ad603fd26f03f07a" providerId="LiveId" clId="{020577D2-175D-4B8D-8CDE-BCC465F1DC56}" dt="2020-06-22T21:18:24.680" v="397" actId="2696"/>
        <pc:sldMkLst>
          <pc:docMk/>
          <pc:sldMk cId="1133285576" sldId="303"/>
        </pc:sldMkLst>
      </pc:sldChg>
      <pc:sldChg chg="del">
        <pc:chgData name="Omid Alemi" userId="ad603fd26f03f07a" providerId="LiveId" clId="{020577D2-175D-4B8D-8CDE-BCC465F1DC56}" dt="2020-06-22T21:18:24.696" v="398" actId="2696"/>
        <pc:sldMkLst>
          <pc:docMk/>
          <pc:sldMk cId="3519298931" sldId="304"/>
        </pc:sldMkLst>
      </pc:sldChg>
      <pc:sldChg chg="del">
        <pc:chgData name="Omid Alemi" userId="ad603fd26f03f07a" providerId="LiveId" clId="{020577D2-175D-4B8D-8CDE-BCC465F1DC56}" dt="2020-06-22T21:18:24.712" v="399" actId="2696"/>
        <pc:sldMkLst>
          <pc:docMk/>
          <pc:sldMk cId="3802093082" sldId="305"/>
        </pc:sldMkLst>
      </pc:sldChg>
      <pc:sldChg chg="modSp">
        <pc:chgData name="Omid Alemi" userId="ad603fd26f03f07a" providerId="LiveId" clId="{020577D2-175D-4B8D-8CDE-BCC465F1DC56}" dt="2020-06-22T21:18:28.233" v="400" actId="20577"/>
        <pc:sldMkLst>
          <pc:docMk/>
          <pc:sldMk cId="479266115" sldId="306"/>
        </pc:sldMkLst>
        <pc:spChg chg="mod">
          <ac:chgData name="Omid Alemi" userId="ad603fd26f03f07a" providerId="LiveId" clId="{020577D2-175D-4B8D-8CDE-BCC465F1DC56}" dt="2020-06-22T21:18:28.233" v="400" actId="20577"/>
          <ac:spMkLst>
            <pc:docMk/>
            <pc:sldMk cId="479266115" sldId="306"/>
            <ac:spMk id="4" creationId="{19DA1F06-5140-4F7D-B289-051AA821D62E}"/>
          </ac:spMkLst>
        </pc:spChg>
      </pc:sldChg>
      <pc:sldChg chg="modSp add">
        <pc:chgData name="Omid Alemi" userId="ad603fd26f03f07a" providerId="LiveId" clId="{020577D2-175D-4B8D-8CDE-BCC465F1DC56}" dt="2020-06-22T21:19:19.777" v="463" actId="20577"/>
        <pc:sldMkLst>
          <pc:docMk/>
          <pc:sldMk cId="3447273426" sldId="307"/>
        </pc:sldMkLst>
        <pc:spChg chg="mod">
          <ac:chgData name="Omid Alemi" userId="ad603fd26f03f07a" providerId="LiveId" clId="{020577D2-175D-4B8D-8CDE-BCC465F1DC56}" dt="2020-06-22T21:18:53.788" v="409" actId="20577"/>
          <ac:spMkLst>
            <pc:docMk/>
            <pc:sldMk cId="3447273426" sldId="307"/>
            <ac:spMk id="2" creationId="{93F8C080-01E6-4B6A-A4BF-EAAE8ABB6A5D}"/>
          </ac:spMkLst>
        </pc:spChg>
        <pc:spChg chg="mod">
          <ac:chgData name="Omid Alemi" userId="ad603fd26f03f07a" providerId="LiveId" clId="{020577D2-175D-4B8D-8CDE-BCC465F1DC56}" dt="2020-06-22T21:19:19.777" v="463" actId="20577"/>
          <ac:spMkLst>
            <pc:docMk/>
            <pc:sldMk cId="3447273426" sldId="307"/>
            <ac:spMk id="3" creationId="{D5B2B92D-11A8-4343-9545-89C72C53985E}"/>
          </ac:spMkLst>
        </pc:spChg>
      </pc:sldChg>
      <pc:sldChg chg="modSp add">
        <pc:chgData name="Omid Alemi" userId="ad603fd26f03f07a" providerId="LiveId" clId="{020577D2-175D-4B8D-8CDE-BCC465F1DC56}" dt="2020-06-22T21:19:02.098" v="429" actId="20577"/>
        <pc:sldMkLst>
          <pc:docMk/>
          <pc:sldMk cId="757596375" sldId="308"/>
        </pc:sldMkLst>
        <pc:spChg chg="mod">
          <ac:chgData name="Omid Alemi" userId="ad603fd26f03f07a" providerId="LiveId" clId="{020577D2-175D-4B8D-8CDE-BCC465F1DC56}" dt="2020-06-22T21:19:02.098" v="429" actId="20577"/>
          <ac:spMkLst>
            <pc:docMk/>
            <pc:sldMk cId="757596375" sldId="308"/>
            <ac:spMk id="2" creationId="{78BACBD5-F307-48DC-BC50-022DB5B72290}"/>
          </ac:spMkLst>
        </pc:spChg>
      </pc:sldChg>
      <pc:sldChg chg="modSp add">
        <pc:chgData name="Omid Alemi" userId="ad603fd26f03f07a" providerId="LiveId" clId="{020577D2-175D-4B8D-8CDE-BCC465F1DC56}" dt="2020-06-22T21:19:50.652" v="502" actId="20577"/>
        <pc:sldMkLst>
          <pc:docMk/>
          <pc:sldMk cId="4186253544" sldId="309"/>
        </pc:sldMkLst>
        <pc:spChg chg="mod">
          <ac:chgData name="Omid Alemi" userId="ad603fd26f03f07a" providerId="LiveId" clId="{020577D2-175D-4B8D-8CDE-BCC465F1DC56}" dt="2020-06-22T21:19:10.492" v="448" actId="20577"/>
          <ac:spMkLst>
            <pc:docMk/>
            <pc:sldMk cId="4186253544" sldId="309"/>
            <ac:spMk id="2" creationId="{F2BDF856-507D-485F-AEB9-E74EBF2EFC0A}"/>
          </ac:spMkLst>
        </pc:spChg>
        <pc:spChg chg="mod">
          <ac:chgData name="Omid Alemi" userId="ad603fd26f03f07a" providerId="LiveId" clId="{020577D2-175D-4B8D-8CDE-BCC465F1DC56}" dt="2020-06-22T21:19:50.652" v="502" actId="20577"/>
          <ac:spMkLst>
            <pc:docMk/>
            <pc:sldMk cId="4186253544" sldId="309"/>
            <ac:spMk id="3" creationId="{596EBD26-1C05-428E-B0A0-55762C579D93}"/>
          </ac:spMkLst>
        </pc:spChg>
      </pc:sldChg>
      <pc:sldChg chg="modSp add">
        <pc:chgData name="Omid Alemi" userId="ad603fd26f03f07a" providerId="LiveId" clId="{020577D2-175D-4B8D-8CDE-BCC465F1DC56}" dt="2020-06-22T21:20:21.091" v="523" actId="20577"/>
        <pc:sldMkLst>
          <pc:docMk/>
          <pc:sldMk cId="1199898394" sldId="310"/>
        </pc:sldMkLst>
        <pc:spChg chg="mod">
          <ac:chgData name="Omid Alemi" userId="ad603fd26f03f07a" providerId="LiveId" clId="{020577D2-175D-4B8D-8CDE-BCC465F1DC56}" dt="2020-06-22T21:20:21.091" v="523" actId="20577"/>
          <ac:spMkLst>
            <pc:docMk/>
            <pc:sldMk cId="1199898394" sldId="310"/>
            <ac:spMk id="2" creationId="{7C0607C3-332A-48ED-A0DE-9ED8D45C8EEB}"/>
          </ac:spMkLst>
        </pc:spChg>
      </pc:sldChg>
    </pc:docChg>
  </pc:docChgLst>
  <pc:docChgLst>
    <pc:chgData name="Jayden Wickman" userId="S::jayden.wickman@ucalgary.ca::f7459a4a-7c92-40f5-9305-4e01a94117e9" providerId="AD" clId="Web-{618FEAF9-EF4A-738A-C69D-CB8CDB0F3ECC}"/>
    <pc:docChg chg="modSld">
      <pc:chgData name="Jayden Wickman" userId="S::jayden.wickman@ucalgary.ca::f7459a4a-7c92-40f5-9305-4e01a94117e9" providerId="AD" clId="Web-{618FEAF9-EF4A-738A-C69D-CB8CDB0F3ECC}" dt="2020-06-30T19:51:05.312" v="38" actId="20577"/>
      <pc:docMkLst>
        <pc:docMk/>
      </pc:docMkLst>
      <pc:sldChg chg="modSp">
        <pc:chgData name="Jayden Wickman" userId="S::jayden.wickman@ucalgary.ca::f7459a4a-7c92-40f5-9305-4e01a94117e9" providerId="AD" clId="Web-{618FEAF9-EF4A-738A-C69D-CB8CDB0F3ECC}" dt="2020-06-30T19:51:05.312" v="37" actId="20577"/>
        <pc:sldMkLst>
          <pc:docMk/>
          <pc:sldMk cId="2007496227" sldId="258"/>
        </pc:sldMkLst>
        <pc:spChg chg="mod">
          <ac:chgData name="Jayden Wickman" userId="S::jayden.wickman@ucalgary.ca::f7459a4a-7c92-40f5-9305-4e01a94117e9" providerId="AD" clId="Web-{618FEAF9-EF4A-738A-C69D-CB8CDB0F3ECC}" dt="2020-06-30T19:51:05.312" v="37" actId="20577"/>
          <ac:spMkLst>
            <pc:docMk/>
            <pc:sldMk cId="2007496227" sldId="258"/>
            <ac:spMk id="10" creationId="{53D408DB-5FD4-4288-9CD2-4B93B56E931A}"/>
          </ac:spMkLst>
        </pc:spChg>
      </pc:sldChg>
      <pc:sldChg chg="modSp">
        <pc:chgData name="Jayden Wickman" userId="S::jayden.wickman@ucalgary.ca::f7459a4a-7c92-40f5-9305-4e01a94117e9" providerId="AD" clId="Web-{618FEAF9-EF4A-738A-C69D-CB8CDB0F3ECC}" dt="2020-06-30T19:50:27.140" v="10" actId="20577"/>
        <pc:sldMkLst>
          <pc:docMk/>
          <pc:sldMk cId="1257270061" sldId="312"/>
        </pc:sldMkLst>
        <pc:spChg chg="mod">
          <ac:chgData name="Jayden Wickman" userId="S::jayden.wickman@ucalgary.ca::f7459a4a-7c92-40f5-9305-4e01a94117e9" providerId="AD" clId="Web-{618FEAF9-EF4A-738A-C69D-CB8CDB0F3ECC}" dt="2020-06-30T19:50:27.140" v="10" actId="20577"/>
          <ac:spMkLst>
            <pc:docMk/>
            <pc:sldMk cId="1257270061" sldId="312"/>
            <ac:spMk id="2" creationId="{639364E2-27B3-42A1-B2E5-094AD72DE68E}"/>
          </ac:spMkLst>
        </pc:spChg>
      </pc:sldChg>
    </pc:docChg>
  </pc:docChgLst>
  <pc:docChgLst>
    <pc:chgData name="Mohammad Idris Alemi" userId="S::mialemi@ucalgary.ca::eea768c3-d095-4847-ae28-f8a6759099ab" providerId="AD" clId="Web-{7F67093B-83C7-40A6-8AD7-4CD0F8F6254C}"/>
    <pc:docChg chg="modSld">
      <pc:chgData name="Mohammad Idris Alemi" userId="S::mialemi@ucalgary.ca::eea768c3-d095-4847-ae28-f8a6759099ab" providerId="AD" clId="Web-{7F67093B-83C7-40A6-8AD7-4CD0F8F6254C}" dt="2020-07-13T21:09:59.522" v="179"/>
      <pc:docMkLst>
        <pc:docMk/>
      </pc:docMkLst>
      <pc:sldChg chg="modNotes">
        <pc:chgData name="Mohammad Idris Alemi" userId="S::mialemi@ucalgary.ca::eea768c3-d095-4847-ae28-f8a6759099ab" providerId="AD" clId="Web-{7F67093B-83C7-40A6-8AD7-4CD0F8F6254C}" dt="2020-07-13T21:06:58.147" v="65"/>
        <pc:sldMkLst>
          <pc:docMk/>
          <pc:sldMk cId="1789906867" sldId="318"/>
        </pc:sldMkLst>
      </pc:sldChg>
      <pc:sldChg chg="modNotes">
        <pc:chgData name="Mohammad Idris Alemi" userId="S::mialemi@ucalgary.ca::eea768c3-d095-4847-ae28-f8a6759099ab" providerId="AD" clId="Web-{7F67093B-83C7-40A6-8AD7-4CD0F8F6254C}" dt="2020-07-13T21:09:59.522" v="179"/>
        <pc:sldMkLst>
          <pc:docMk/>
          <pc:sldMk cId="3742961692" sldId="321"/>
        </pc:sldMkLst>
      </pc:sldChg>
      <pc:sldChg chg="modNotes">
        <pc:chgData name="Mohammad Idris Alemi" userId="S::mialemi@ucalgary.ca::eea768c3-d095-4847-ae28-f8a6759099ab" providerId="AD" clId="Web-{7F67093B-83C7-40A6-8AD7-4CD0F8F6254C}" dt="2020-07-13T21:06:26.162" v="18"/>
        <pc:sldMkLst>
          <pc:docMk/>
          <pc:sldMk cId="582409878" sldId="322"/>
        </pc:sldMkLst>
      </pc:sldChg>
    </pc:docChg>
  </pc:docChgLst>
  <pc:docChgLst>
    <pc:chgData name="Ory Li Pi Shan" userId="S::ory.lipishan@ucalgary.ca::2de6d3f1-a606-4bf4-adda-033b91d825fd" providerId="AD" clId="Web-{52EC2F4B-9DDF-49C3-86DA-F2B6430A42D1}"/>
    <pc:docChg chg="modSld">
      <pc:chgData name="Ory Li Pi Shan" userId="S::ory.lipishan@ucalgary.ca::2de6d3f1-a606-4bf4-adda-033b91d825fd" providerId="AD" clId="Web-{52EC2F4B-9DDF-49C3-86DA-F2B6430A42D1}" dt="2020-07-02T16:20:31.376" v="809" actId="20577"/>
      <pc:docMkLst>
        <pc:docMk/>
      </pc:docMkLst>
      <pc:sldChg chg="modSp">
        <pc:chgData name="Ory Li Pi Shan" userId="S::ory.lipishan@ucalgary.ca::2de6d3f1-a606-4bf4-adda-033b91d825fd" providerId="AD" clId="Web-{52EC2F4B-9DDF-49C3-86DA-F2B6430A42D1}" dt="2020-07-02T16:05:47.574" v="4" actId="20577"/>
        <pc:sldMkLst>
          <pc:docMk/>
          <pc:sldMk cId="479266115" sldId="306"/>
        </pc:sldMkLst>
        <pc:spChg chg="mod">
          <ac:chgData name="Ory Li Pi Shan" userId="S::ory.lipishan@ucalgary.ca::2de6d3f1-a606-4bf4-adda-033b91d825fd" providerId="AD" clId="Web-{52EC2F4B-9DDF-49C3-86DA-F2B6430A42D1}" dt="2020-07-02T16:05:47.574" v="4" actId="20577"/>
          <ac:spMkLst>
            <pc:docMk/>
            <pc:sldMk cId="479266115" sldId="306"/>
            <ac:spMk id="4" creationId="{19DA1F06-5140-4F7D-B289-051AA821D62E}"/>
          </ac:spMkLst>
        </pc:spChg>
      </pc:sldChg>
      <pc:sldChg chg="modSp">
        <pc:chgData name="Ory Li Pi Shan" userId="S::ory.lipishan@ucalgary.ca::2de6d3f1-a606-4bf4-adda-033b91d825fd" providerId="AD" clId="Web-{52EC2F4B-9DDF-49C3-86DA-F2B6430A42D1}" dt="2020-07-02T16:20:31.376" v="808" actId="20577"/>
        <pc:sldMkLst>
          <pc:docMk/>
          <pc:sldMk cId="3447273426" sldId="307"/>
        </pc:sldMkLst>
        <pc:spChg chg="mod">
          <ac:chgData name="Ory Li Pi Shan" userId="S::ory.lipishan@ucalgary.ca::2de6d3f1-a606-4bf4-adda-033b91d825fd" providerId="AD" clId="Web-{52EC2F4B-9DDF-49C3-86DA-F2B6430A42D1}" dt="2020-07-02T16:20:31.376" v="808" actId="20577"/>
          <ac:spMkLst>
            <pc:docMk/>
            <pc:sldMk cId="3447273426" sldId="307"/>
            <ac:spMk id="3" creationId="{D5B2B92D-11A8-4343-9545-89C72C53985E}"/>
          </ac:spMkLst>
        </pc:spChg>
      </pc:sldChg>
    </pc:docChg>
  </pc:docChgLst>
  <pc:docChgLst>
    <pc:chgData name="Elisa Poon" userId="S::elisabeth.poon@ucalgary.ca::ccd55d96-d93e-4234-b6bd-73a6960e4b26" providerId="AD" clId="Web-{822CBA97-1575-4A55-879B-5A3A704080B6}"/>
    <pc:docChg chg="modSld">
      <pc:chgData name="Elisa Poon" userId="S::elisabeth.poon@ucalgary.ca::ccd55d96-d93e-4234-b6bd-73a6960e4b26" providerId="AD" clId="Web-{822CBA97-1575-4A55-879B-5A3A704080B6}" dt="2020-07-13T21:03:32.268" v="309"/>
      <pc:docMkLst>
        <pc:docMk/>
      </pc:docMkLst>
      <pc:sldChg chg="modNotes">
        <pc:chgData name="Elisa Poon" userId="S::elisabeth.poon@ucalgary.ca::ccd55d96-d93e-4234-b6bd-73a6960e4b26" providerId="AD" clId="Web-{822CBA97-1575-4A55-879B-5A3A704080B6}" dt="2020-07-13T20:55:39.950" v="280"/>
        <pc:sldMkLst>
          <pc:docMk/>
          <pc:sldMk cId="4186253544" sldId="309"/>
        </pc:sldMkLst>
      </pc:sldChg>
      <pc:sldChg chg="modNotes">
        <pc:chgData name="Elisa Poon" userId="S::elisabeth.poon@ucalgary.ca::ccd55d96-d93e-4234-b6bd-73a6960e4b26" providerId="AD" clId="Web-{822CBA97-1575-4A55-879B-5A3A704080B6}" dt="2020-07-13T20:57:08.685" v="306"/>
        <pc:sldMkLst>
          <pc:docMk/>
          <pc:sldMk cId="3692238989" sldId="324"/>
        </pc:sldMkLst>
      </pc:sldChg>
      <pc:sldChg chg="modNotes">
        <pc:chgData name="Elisa Poon" userId="S::elisabeth.poon@ucalgary.ca::ccd55d96-d93e-4234-b6bd-73a6960e4b26" providerId="AD" clId="Web-{822CBA97-1575-4A55-879B-5A3A704080B6}" dt="2020-07-13T21:03:32.268" v="309"/>
        <pc:sldMkLst>
          <pc:docMk/>
          <pc:sldMk cId="3892641469" sldId="326"/>
        </pc:sldMkLst>
      </pc:sldChg>
    </pc:docChg>
  </pc:docChgLst>
  <pc:docChgLst>
    <pc:chgData name="Ory Li Pi Shan" userId="S::ory.lipishan@ucalgary.ca::2de6d3f1-a606-4bf4-adda-033b91d825fd" providerId="AD" clId="Web-{A38B9A2E-B52B-4349-83E9-73E0E6898987}"/>
    <pc:docChg chg="modSld">
      <pc:chgData name="Ory Li Pi Shan" userId="S::ory.lipishan@ucalgary.ca::2de6d3f1-a606-4bf4-adda-033b91d825fd" providerId="AD" clId="Web-{A38B9A2E-B52B-4349-83E9-73E0E6898987}" dt="2020-07-08T22:16:41.246" v="29"/>
      <pc:docMkLst>
        <pc:docMk/>
      </pc:docMkLst>
      <pc:sldChg chg="modNotes">
        <pc:chgData name="Ory Li Pi Shan" userId="S::ory.lipishan@ucalgary.ca::2de6d3f1-a606-4bf4-adda-033b91d825fd" providerId="AD" clId="Web-{A38B9A2E-B52B-4349-83E9-73E0E6898987}" dt="2020-07-08T22:16:41.246" v="29"/>
        <pc:sldMkLst>
          <pc:docMk/>
          <pc:sldMk cId="1199898394" sldId="310"/>
        </pc:sldMkLst>
      </pc:sldChg>
    </pc:docChg>
  </pc:docChgLst>
  <pc:docChgLst>
    <pc:chgData name="Elisa Poon" userId="S::elisabeth.poon@ucalgary.ca::ccd55d96-d93e-4234-b6bd-73a6960e4b26" providerId="AD" clId="Web-{C85676E1-A14C-4B2F-9956-A4ECE318A497}"/>
    <pc:docChg chg="modSld">
      <pc:chgData name="Elisa Poon" userId="S::elisabeth.poon@ucalgary.ca::ccd55d96-d93e-4234-b6bd-73a6960e4b26" providerId="AD" clId="Web-{C85676E1-A14C-4B2F-9956-A4ECE318A497}" dt="2020-07-09T05:24:35.651" v="510"/>
      <pc:docMkLst>
        <pc:docMk/>
      </pc:docMkLst>
      <pc:sldChg chg="modNotes">
        <pc:chgData name="Elisa Poon" userId="S::elisabeth.poon@ucalgary.ca::ccd55d96-d93e-4234-b6bd-73a6960e4b26" providerId="AD" clId="Web-{C85676E1-A14C-4B2F-9956-A4ECE318A497}" dt="2020-07-09T05:24:35.651" v="510"/>
        <pc:sldMkLst>
          <pc:docMk/>
          <pc:sldMk cId="4186253544" sldId="309"/>
        </pc:sldMkLst>
      </pc:sldChg>
      <pc:sldChg chg="modNotes">
        <pc:chgData name="Elisa Poon" userId="S::elisabeth.poon@ucalgary.ca::ccd55d96-d93e-4234-b6bd-73a6960e4b26" providerId="AD" clId="Web-{C85676E1-A14C-4B2F-9956-A4ECE318A497}" dt="2020-07-09T05:19:12.933" v="183"/>
        <pc:sldMkLst>
          <pc:docMk/>
          <pc:sldMk cId="3692238989" sldId="324"/>
        </pc:sldMkLst>
      </pc:sldChg>
      <pc:sldChg chg="modNotes">
        <pc:chgData name="Elisa Poon" userId="S::elisabeth.poon@ucalgary.ca::ccd55d96-d93e-4234-b6bd-73a6960e4b26" providerId="AD" clId="Web-{C85676E1-A14C-4B2F-9956-A4ECE318A497}" dt="2020-07-09T05:22:56.448" v="472"/>
        <pc:sldMkLst>
          <pc:docMk/>
          <pc:sldMk cId="3892641469" sldId="326"/>
        </pc:sldMkLst>
      </pc:sldChg>
    </pc:docChg>
  </pc:docChgLst>
  <pc:docChgLst>
    <pc:chgData name="Julie Drolet" userId="S::jdrolet@ucalgary.ca::65c2b643-737f-49b0-860f-555b1008aa74" providerId="AD" clId="Web-{267FE77F-2BA7-4E73-B151-A4FD83052A9E}"/>
    <pc:docChg chg="delSld modSld modSection">
      <pc:chgData name="Julie Drolet" userId="S::jdrolet@ucalgary.ca::65c2b643-737f-49b0-860f-555b1008aa74" providerId="AD" clId="Web-{267FE77F-2BA7-4E73-B151-A4FD83052A9E}" dt="2020-07-14T00:13:50.111" v="44" actId="20577"/>
      <pc:docMkLst>
        <pc:docMk/>
      </pc:docMkLst>
      <pc:sldChg chg="del">
        <pc:chgData name="Julie Drolet" userId="S::jdrolet@ucalgary.ca::65c2b643-737f-49b0-860f-555b1008aa74" providerId="AD" clId="Web-{267FE77F-2BA7-4E73-B151-A4FD83052A9E}" dt="2020-07-13T23:59:51.262" v="21"/>
        <pc:sldMkLst>
          <pc:docMk/>
          <pc:sldMk cId="3688307699" sldId="259"/>
        </pc:sldMkLst>
      </pc:sldChg>
      <pc:sldChg chg="del">
        <pc:chgData name="Julie Drolet" userId="S::jdrolet@ucalgary.ca::65c2b643-737f-49b0-860f-555b1008aa74" providerId="AD" clId="Web-{267FE77F-2BA7-4E73-B151-A4FD83052A9E}" dt="2020-07-13T23:59:53.887" v="22"/>
        <pc:sldMkLst>
          <pc:docMk/>
          <pc:sldMk cId="3295690893" sldId="301"/>
        </pc:sldMkLst>
      </pc:sldChg>
      <pc:sldChg chg="del">
        <pc:chgData name="Julie Drolet" userId="S::jdrolet@ucalgary.ca::65c2b643-737f-49b0-860f-555b1008aa74" providerId="AD" clId="Web-{267FE77F-2BA7-4E73-B151-A4FD83052A9E}" dt="2020-07-14T00:09:24.718" v="31"/>
        <pc:sldMkLst>
          <pc:docMk/>
          <pc:sldMk cId="619378549" sldId="303"/>
        </pc:sldMkLst>
      </pc:sldChg>
      <pc:sldChg chg="modSp">
        <pc:chgData name="Julie Drolet" userId="S::jdrolet@ucalgary.ca::65c2b643-737f-49b0-860f-555b1008aa74" providerId="AD" clId="Web-{267FE77F-2BA7-4E73-B151-A4FD83052A9E}" dt="2020-07-14T00:13:50.095" v="43" actId="20577"/>
        <pc:sldMkLst>
          <pc:docMk/>
          <pc:sldMk cId="3487181361" sldId="304"/>
        </pc:sldMkLst>
        <pc:spChg chg="mod">
          <ac:chgData name="Julie Drolet" userId="S::jdrolet@ucalgary.ca::65c2b643-737f-49b0-860f-555b1008aa74" providerId="AD" clId="Web-{267FE77F-2BA7-4E73-B151-A4FD83052A9E}" dt="2020-07-14T00:13:50.095" v="43" actId="20577"/>
          <ac:spMkLst>
            <pc:docMk/>
            <pc:sldMk cId="3487181361" sldId="304"/>
            <ac:spMk id="3" creationId="{D4BE18DE-F651-A64E-9DCF-68C0D0DC24CD}"/>
          </ac:spMkLst>
        </pc:spChg>
      </pc:sldChg>
      <pc:sldChg chg="modSp">
        <pc:chgData name="Julie Drolet" userId="S::jdrolet@ucalgary.ca::65c2b643-737f-49b0-860f-555b1008aa74" providerId="AD" clId="Web-{267FE77F-2BA7-4E73-B151-A4FD83052A9E}" dt="2020-07-14T00:01:04.793" v="30" actId="1076"/>
        <pc:sldMkLst>
          <pc:docMk/>
          <pc:sldMk cId="1049020280" sldId="313"/>
        </pc:sldMkLst>
        <pc:picChg chg="mod">
          <ac:chgData name="Julie Drolet" userId="S::jdrolet@ucalgary.ca::65c2b643-737f-49b0-860f-555b1008aa74" providerId="AD" clId="Web-{267FE77F-2BA7-4E73-B151-A4FD83052A9E}" dt="2020-07-14T00:01:04.793" v="30" actId="1076"/>
          <ac:picMkLst>
            <pc:docMk/>
            <pc:sldMk cId="1049020280" sldId="313"/>
            <ac:picMk id="19" creationId="{676B26CB-09B9-4463-9B8D-B81CB3DD4FD9}"/>
          </ac:picMkLst>
        </pc:picChg>
        <pc:picChg chg="mod">
          <ac:chgData name="Julie Drolet" userId="S::jdrolet@ucalgary.ca::65c2b643-737f-49b0-860f-555b1008aa74" providerId="AD" clId="Web-{267FE77F-2BA7-4E73-B151-A4FD83052A9E}" dt="2020-07-14T00:00:57.418" v="29" actId="1076"/>
          <ac:picMkLst>
            <pc:docMk/>
            <pc:sldMk cId="1049020280" sldId="313"/>
            <ac:picMk id="2050" creationId="{857DAC00-0DFE-4D9A-95EE-FC6681DA7F57}"/>
          </ac:picMkLst>
        </pc:picChg>
      </pc:sldChg>
      <pc:sldChg chg="modSp">
        <pc:chgData name="Julie Drolet" userId="S::jdrolet@ucalgary.ca::65c2b643-737f-49b0-860f-555b1008aa74" providerId="AD" clId="Web-{267FE77F-2BA7-4E73-B151-A4FD83052A9E}" dt="2020-07-13T22:48:11.779" v="3" actId="1076"/>
        <pc:sldMkLst>
          <pc:docMk/>
          <pc:sldMk cId="1720950157" sldId="336"/>
        </pc:sldMkLst>
        <pc:spChg chg="mod">
          <ac:chgData name="Julie Drolet" userId="S::jdrolet@ucalgary.ca::65c2b643-737f-49b0-860f-555b1008aa74" providerId="AD" clId="Web-{267FE77F-2BA7-4E73-B151-A4FD83052A9E}" dt="2020-07-13T22:48:11.779" v="3" actId="1076"/>
          <ac:spMkLst>
            <pc:docMk/>
            <pc:sldMk cId="1720950157" sldId="336"/>
            <ac:spMk id="2" creationId="{990DFC90-9E10-4105-83C4-4B3E9A06E33D}"/>
          </ac:spMkLst>
        </pc:spChg>
      </pc:sldChg>
      <pc:sldChg chg="modSp">
        <pc:chgData name="Julie Drolet" userId="S::jdrolet@ucalgary.ca::65c2b643-737f-49b0-860f-555b1008aa74" providerId="AD" clId="Web-{267FE77F-2BA7-4E73-B151-A4FD83052A9E}" dt="2020-07-13T23:03:35.154" v="8" actId="20577"/>
        <pc:sldMkLst>
          <pc:docMk/>
          <pc:sldMk cId="3814588517" sldId="343"/>
        </pc:sldMkLst>
        <pc:spChg chg="mod">
          <ac:chgData name="Julie Drolet" userId="S::jdrolet@ucalgary.ca::65c2b643-737f-49b0-860f-555b1008aa74" providerId="AD" clId="Web-{267FE77F-2BA7-4E73-B151-A4FD83052A9E}" dt="2020-07-13T23:03:35.154" v="8" actId="20577"/>
          <ac:spMkLst>
            <pc:docMk/>
            <pc:sldMk cId="3814588517" sldId="343"/>
            <ac:spMk id="4" creationId="{33F9BC4A-B47A-4EF7-BFFB-CA63172FB5C2}"/>
          </ac:spMkLst>
        </pc:spChg>
        <pc:spChg chg="mod">
          <ac:chgData name="Julie Drolet" userId="S::jdrolet@ucalgary.ca::65c2b643-737f-49b0-860f-555b1008aa74" providerId="AD" clId="Web-{267FE77F-2BA7-4E73-B151-A4FD83052A9E}" dt="2020-07-13T23:03:33.857" v="7" actId="20577"/>
          <ac:spMkLst>
            <pc:docMk/>
            <pc:sldMk cId="3814588517" sldId="343"/>
            <ac:spMk id="6" creationId="{85CE099D-D0F0-4640-88BE-BBF004E17280}"/>
          </ac:spMkLst>
        </pc:spChg>
      </pc:sldChg>
      <pc:sldChg chg="del">
        <pc:chgData name="Julie Drolet" userId="S::jdrolet@ucalgary.ca::65c2b643-737f-49b0-860f-555b1008aa74" providerId="AD" clId="Web-{267FE77F-2BA7-4E73-B151-A4FD83052A9E}" dt="2020-07-14T00:10:29.562" v="32"/>
        <pc:sldMkLst>
          <pc:docMk/>
          <pc:sldMk cId="0" sldId="348"/>
        </pc:sldMkLst>
      </pc:sldChg>
      <pc:sldChg chg="modSp">
        <pc:chgData name="Julie Drolet" userId="S::jdrolet@ucalgary.ca::65c2b643-737f-49b0-860f-555b1008aa74" providerId="AD" clId="Web-{267FE77F-2BA7-4E73-B151-A4FD83052A9E}" dt="2020-07-13T23:05:01.513" v="20" actId="14100"/>
        <pc:sldMkLst>
          <pc:docMk/>
          <pc:sldMk cId="2288242530" sldId="350"/>
        </pc:sldMkLst>
        <pc:spChg chg="mod">
          <ac:chgData name="Julie Drolet" userId="S::jdrolet@ucalgary.ca::65c2b643-737f-49b0-860f-555b1008aa74" providerId="AD" clId="Web-{267FE77F-2BA7-4E73-B151-A4FD83052A9E}" dt="2020-07-13T23:04:45.935" v="18" actId="1076"/>
          <ac:spMkLst>
            <pc:docMk/>
            <pc:sldMk cId="2288242530" sldId="350"/>
            <ac:spMk id="2" creationId="{990DFC90-9E10-4105-83C4-4B3E9A06E33D}"/>
          </ac:spMkLst>
        </pc:spChg>
        <pc:spChg chg="mod">
          <ac:chgData name="Julie Drolet" userId="S::jdrolet@ucalgary.ca::65c2b643-737f-49b0-860f-555b1008aa74" providerId="AD" clId="Web-{267FE77F-2BA7-4E73-B151-A4FD83052A9E}" dt="2020-07-13T23:05:01.513" v="20" actId="14100"/>
          <ac:spMkLst>
            <pc:docMk/>
            <pc:sldMk cId="2288242530" sldId="350"/>
            <ac:spMk id="3" creationId="{AAE752A4-B092-44D9-A361-D22E67542A55}"/>
          </ac:spMkLst>
        </pc:spChg>
      </pc:sldChg>
    </pc:docChg>
  </pc:docChgLst>
  <pc:docChgLst>
    <pc:chgData name="Ory Li Pi Shan" userId="S::ory.lipishan@ucalgary.ca::2de6d3f1-a606-4bf4-adda-033b91d825fd" providerId="AD" clId="Web-{A6D70CF5-212B-49A5-87E3-66EFF1FC0E2C}"/>
    <pc:docChg chg="modSld">
      <pc:chgData name="Ory Li Pi Shan" userId="S::ory.lipishan@ucalgary.ca::2de6d3f1-a606-4bf4-adda-033b91d825fd" providerId="AD" clId="Web-{A6D70CF5-212B-49A5-87E3-66EFF1FC0E2C}" dt="2020-07-09T15:10:58.702" v="74"/>
      <pc:docMkLst>
        <pc:docMk/>
      </pc:docMkLst>
      <pc:sldChg chg="addSp delSp modSp modNotes">
        <pc:chgData name="Ory Li Pi Shan" userId="S::ory.lipishan@ucalgary.ca::2de6d3f1-a606-4bf4-adda-033b91d825fd" providerId="AD" clId="Web-{A6D70CF5-212B-49A5-87E3-66EFF1FC0E2C}" dt="2020-07-09T15:10:58.702" v="74"/>
        <pc:sldMkLst>
          <pc:docMk/>
          <pc:sldMk cId="1049020280" sldId="313"/>
        </pc:sldMkLst>
        <pc:spChg chg="mod">
          <ac:chgData name="Ory Li Pi Shan" userId="S::ory.lipishan@ucalgary.ca::2de6d3f1-a606-4bf4-adda-033b91d825fd" providerId="AD" clId="Web-{A6D70CF5-212B-49A5-87E3-66EFF1FC0E2C}" dt="2020-07-09T14:50:56.220" v="38" actId="1076"/>
          <ac:spMkLst>
            <pc:docMk/>
            <pc:sldMk cId="1049020280" sldId="313"/>
            <ac:spMk id="5" creationId="{E3FE0155-5048-4C64-BC3B-2080413B5794}"/>
          </ac:spMkLst>
        </pc:spChg>
        <pc:graphicFrameChg chg="modGraphic">
          <ac:chgData name="Ory Li Pi Shan" userId="S::ory.lipishan@ucalgary.ca::2de6d3f1-a606-4bf4-adda-033b91d825fd" providerId="AD" clId="Web-{A6D70CF5-212B-49A5-87E3-66EFF1FC0E2C}" dt="2020-07-09T15:03:01.213" v="68" actId="20577"/>
          <ac:graphicFrameMkLst>
            <pc:docMk/>
            <pc:sldMk cId="1049020280" sldId="313"/>
            <ac:graphicFrameMk id="4" creationId="{BF0E3C3E-B059-7840-974E-A6B65A01CB75}"/>
          </ac:graphicFrameMkLst>
        </pc:graphicFrameChg>
        <pc:picChg chg="add mod">
          <ac:chgData name="Ory Li Pi Shan" userId="S::ory.lipishan@ucalgary.ca::2de6d3f1-a606-4bf4-adda-033b91d825fd" providerId="AD" clId="Web-{A6D70CF5-212B-49A5-87E3-66EFF1FC0E2C}" dt="2020-07-09T14:50:04.532" v="33" actId="1076"/>
          <ac:picMkLst>
            <pc:docMk/>
            <pc:sldMk cId="1049020280" sldId="313"/>
            <ac:picMk id="19" creationId="{676B26CB-09B9-4463-9B8D-B81CB3DD4FD9}"/>
          </ac:picMkLst>
        </pc:picChg>
        <pc:picChg chg="add del mod">
          <ac:chgData name="Ory Li Pi Shan" userId="S::ory.lipishan@ucalgary.ca::2de6d3f1-a606-4bf4-adda-033b91d825fd" providerId="AD" clId="Web-{A6D70CF5-212B-49A5-87E3-66EFF1FC0E2C}" dt="2020-07-09T14:50:19.626" v="34" actId="1076"/>
          <ac:picMkLst>
            <pc:docMk/>
            <pc:sldMk cId="1049020280" sldId="313"/>
            <ac:picMk id="2050" creationId="{857DAC00-0DFE-4D9A-95EE-FC6681DA7F57}"/>
          </ac:picMkLst>
        </pc:picChg>
      </pc:sldChg>
    </pc:docChg>
  </pc:docChgLst>
  <pc:docChgLst>
    <pc:chgData name="Jayden Wickman" userId="S::jayden.wickman@ucalgary.ca::f7459a4a-7c92-40f5-9305-4e01a94117e9" providerId="AD" clId="Web-{10A4DA08-4A4D-4104-9634-C28685058C73}"/>
    <pc:docChg chg="modSld">
      <pc:chgData name="Jayden Wickman" userId="S::jayden.wickman@ucalgary.ca::f7459a4a-7c92-40f5-9305-4e01a94117e9" providerId="AD" clId="Web-{10A4DA08-4A4D-4104-9634-C28685058C73}" dt="2020-07-06T16:10:00.042" v="112" actId="20577"/>
      <pc:docMkLst>
        <pc:docMk/>
      </pc:docMkLst>
      <pc:sldChg chg="modSp">
        <pc:chgData name="Jayden Wickman" userId="S::jayden.wickman@ucalgary.ca::f7459a4a-7c92-40f5-9305-4e01a94117e9" providerId="AD" clId="Web-{10A4DA08-4A4D-4104-9634-C28685058C73}" dt="2020-07-06T16:10:00.042" v="111" actId="20577"/>
        <pc:sldMkLst>
          <pc:docMk/>
          <pc:sldMk cId="1257270061" sldId="312"/>
        </pc:sldMkLst>
        <pc:spChg chg="mod">
          <ac:chgData name="Jayden Wickman" userId="S::jayden.wickman@ucalgary.ca::f7459a4a-7c92-40f5-9305-4e01a94117e9" providerId="AD" clId="Web-{10A4DA08-4A4D-4104-9634-C28685058C73}" dt="2020-07-06T16:10:00.042" v="111" actId="20577"/>
          <ac:spMkLst>
            <pc:docMk/>
            <pc:sldMk cId="1257270061" sldId="312"/>
            <ac:spMk id="3" creationId="{9EB675F3-AD94-45E0-B740-9D3678356414}"/>
          </ac:spMkLst>
        </pc:spChg>
      </pc:sldChg>
    </pc:docChg>
  </pc:docChgLst>
  <pc:docChgLst>
    <pc:chgData name="Ory Li Pi Shan" userId="S::ory.lipishan@ucalgary.ca::2de6d3f1-a606-4bf4-adda-033b91d825fd" providerId="AD" clId="Web-{9FFAC445-C274-4EEA-9585-FAEF6A0BB10D}"/>
    <pc:docChg chg="modSld">
      <pc:chgData name="Ory Li Pi Shan" userId="S::ory.lipishan@ucalgary.ca::2de6d3f1-a606-4bf4-adda-033b91d825fd" providerId="AD" clId="Web-{9FFAC445-C274-4EEA-9585-FAEF6A0BB10D}" dt="2020-06-25T23:04:30.501" v="84" actId="20577"/>
      <pc:docMkLst>
        <pc:docMk/>
      </pc:docMkLst>
      <pc:sldChg chg="modSp">
        <pc:chgData name="Ory Li Pi Shan" userId="S::ory.lipishan@ucalgary.ca::2de6d3f1-a606-4bf4-adda-033b91d825fd" providerId="AD" clId="Web-{9FFAC445-C274-4EEA-9585-FAEF6A0BB10D}" dt="2020-06-25T23:04:30.501" v="83" actId="20577"/>
        <pc:sldMkLst>
          <pc:docMk/>
          <pc:sldMk cId="3447273426" sldId="307"/>
        </pc:sldMkLst>
        <pc:spChg chg="mod">
          <ac:chgData name="Ory Li Pi Shan" userId="S::ory.lipishan@ucalgary.ca::2de6d3f1-a606-4bf4-adda-033b91d825fd" providerId="AD" clId="Web-{9FFAC445-C274-4EEA-9585-FAEF6A0BB10D}" dt="2020-06-25T23:04:30.501" v="83" actId="20577"/>
          <ac:spMkLst>
            <pc:docMk/>
            <pc:sldMk cId="3447273426" sldId="307"/>
            <ac:spMk id="3" creationId="{D5B2B92D-11A8-4343-9545-89C72C53985E}"/>
          </ac:spMkLst>
        </pc:spChg>
      </pc:sldChg>
    </pc:docChg>
  </pc:docChgLst>
  <pc:docChgLst>
    <pc:chgData name="Elisa Poon" userId="S::elisabeth.poon@ucalgary.ca::ccd55d96-d93e-4234-b6bd-73a6960e4b26" providerId="AD" clId="Web-{182F305D-1700-43A8-8B69-212486C7182D}"/>
    <pc:docChg chg="addSld modSld">
      <pc:chgData name="Elisa Poon" userId="S::elisabeth.poon@ucalgary.ca::ccd55d96-d93e-4234-b6bd-73a6960e4b26" providerId="AD" clId="Web-{182F305D-1700-43A8-8B69-212486C7182D}" dt="2020-06-25T23:53:15.250" v="784" actId="20577"/>
      <pc:docMkLst>
        <pc:docMk/>
      </pc:docMkLst>
      <pc:sldChg chg="modSp">
        <pc:chgData name="Elisa Poon" userId="S::elisabeth.poon@ucalgary.ca::ccd55d96-d93e-4234-b6bd-73a6960e4b26" providerId="AD" clId="Web-{182F305D-1700-43A8-8B69-212486C7182D}" dt="2020-06-25T23:53:10.312" v="782" actId="20577"/>
        <pc:sldMkLst>
          <pc:docMk/>
          <pc:sldMk cId="757596375" sldId="308"/>
        </pc:sldMkLst>
        <pc:spChg chg="mod">
          <ac:chgData name="Elisa Poon" userId="S::elisabeth.poon@ucalgary.ca::ccd55d96-d93e-4234-b6bd-73a6960e4b26" providerId="AD" clId="Web-{182F305D-1700-43A8-8B69-212486C7182D}" dt="2020-06-25T23:53:10.312" v="782" actId="20577"/>
          <ac:spMkLst>
            <pc:docMk/>
            <pc:sldMk cId="757596375" sldId="308"/>
            <ac:spMk id="3" creationId="{C8B7D14B-B0F7-403C-87D8-E4E3990FB047}"/>
          </ac:spMkLst>
        </pc:spChg>
      </pc:sldChg>
      <pc:sldChg chg="modSp">
        <pc:chgData name="Elisa Poon" userId="S::elisabeth.poon@ucalgary.ca::ccd55d96-d93e-4234-b6bd-73a6960e4b26" providerId="AD" clId="Web-{182F305D-1700-43A8-8B69-212486C7182D}" dt="2020-06-25T23:52:25.171" v="779" actId="20577"/>
        <pc:sldMkLst>
          <pc:docMk/>
          <pc:sldMk cId="4186253544" sldId="309"/>
        </pc:sldMkLst>
        <pc:spChg chg="mod">
          <ac:chgData name="Elisa Poon" userId="S::elisabeth.poon@ucalgary.ca::ccd55d96-d93e-4234-b6bd-73a6960e4b26" providerId="AD" clId="Web-{182F305D-1700-43A8-8B69-212486C7182D}" dt="2020-06-25T23:52:25.171" v="779" actId="20577"/>
          <ac:spMkLst>
            <pc:docMk/>
            <pc:sldMk cId="4186253544" sldId="309"/>
            <ac:spMk id="3" creationId="{596EBD26-1C05-428E-B0A0-55762C579D93}"/>
          </ac:spMkLst>
        </pc:spChg>
      </pc:sldChg>
      <pc:sldChg chg="modSp new">
        <pc:chgData name="Elisa Poon" userId="S::elisabeth.poon@ucalgary.ca::ccd55d96-d93e-4234-b6bd-73a6960e4b26" providerId="AD" clId="Web-{182F305D-1700-43A8-8B69-212486C7182D}" dt="2020-06-25T23:52:14.562" v="771" actId="20577"/>
        <pc:sldMkLst>
          <pc:docMk/>
          <pc:sldMk cId="2771475701" sldId="311"/>
        </pc:sldMkLst>
        <pc:spChg chg="mod">
          <ac:chgData name="Elisa Poon" userId="S::elisabeth.poon@ucalgary.ca::ccd55d96-d93e-4234-b6bd-73a6960e4b26" providerId="AD" clId="Web-{182F305D-1700-43A8-8B69-212486C7182D}" dt="2020-06-25T23:52:14.562" v="771" actId="20577"/>
          <ac:spMkLst>
            <pc:docMk/>
            <pc:sldMk cId="2771475701" sldId="311"/>
            <ac:spMk id="3" creationId="{35771F75-1C48-485A-8C6C-49FDF4BEED34}"/>
          </ac:spMkLst>
        </pc:spChg>
      </pc:sldChg>
    </pc:docChg>
  </pc:docChgLst>
  <pc:docChgLst>
    <pc:chgData name="Elisa Poon" userId="S::elisabeth.poon@ucalgary.ca::ccd55d96-d93e-4234-b6bd-73a6960e4b26" providerId="AD" clId="Web-{6B21AC10-C959-5D68-2F94-DC6BAF346C2E}"/>
    <pc:docChg chg="modSld">
      <pc:chgData name="Elisa Poon" userId="S::elisabeth.poon@ucalgary.ca::ccd55d96-d93e-4234-b6bd-73a6960e4b26" providerId="AD" clId="Web-{6B21AC10-C959-5D68-2F94-DC6BAF346C2E}" dt="2020-06-30T19:15:00.921" v="44" actId="20577"/>
      <pc:docMkLst>
        <pc:docMk/>
      </pc:docMkLst>
      <pc:sldChg chg="modSp">
        <pc:chgData name="Elisa Poon" userId="S::elisabeth.poon@ucalgary.ca::ccd55d96-d93e-4234-b6bd-73a6960e4b26" providerId="AD" clId="Web-{6B21AC10-C959-5D68-2F94-DC6BAF346C2E}" dt="2020-06-30T19:15:00.921" v="44" actId="20577"/>
        <pc:sldMkLst>
          <pc:docMk/>
          <pc:sldMk cId="757596375" sldId="308"/>
        </pc:sldMkLst>
        <pc:spChg chg="mod">
          <ac:chgData name="Elisa Poon" userId="S::elisabeth.poon@ucalgary.ca::ccd55d96-d93e-4234-b6bd-73a6960e4b26" providerId="AD" clId="Web-{6B21AC10-C959-5D68-2F94-DC6BAF346C2E}" dt="2020-06-30T19:15:00.921" v="44" actId="20577"/>
          <ac:spMkLst>
            <pc:docMk/>
            <pc:sldMk cId="757596375" sldId="308"/>
            <ac:spMk id="3" creationId="{C8B7D14B-B0F7-403C-87D8-E4E3990FB04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omida\AppData\Local\Packages\microsoft.windowscommunicationsapps_8wekyb3d8bbwe\LocalState\Files\S0\1399\Attachments\Field%20Education%20Survey_July%2003_2020%5b4588%5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ad603fd26f03f07a/Desktop/Field%20Education%20Survey_July%2003_20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ad603fd26f03f07a/Desktop/Field%20Education%20Survey_July%2003_2020.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mida\AppData\Local\Packages\microsoft.windowscommunicationsapps_8wekyb3d8bbwe\LocalState\Files\S0\1399\Attachments\Field%20Education%20Survey_July%2003_2020%5b4588%5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yden%20Wickman\Documents\Research\Spring-Summer%2020\State%20of%20SW%20Field%20Education\data%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yden%20Wickman\Documents\Research\Spring-Summer%2020\State%20of%20SW%20Field%20Education\data%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yden%20Wickman\Documents\Research\Spring-Summer%2020\State%20of%20SW%20Field%20Education\data%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caraau\Desktop\Field%20Education%20Survey_July%2004_2020%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caraau\Desktop\Field%20Education%20Survey_July%2004_2020%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mida\AppData\Local\Packages\microsoft.windowscommunicationsapps_8wekyb3d8bbwe\LocalState\Files\S0\1399\Attachments\Field%20Placement%20Graph%5b4593%5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caraau\Desktop\Field%20Education%20Survey_July%2004_2020%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r>
              <a:rPr lang="en-CA" sz="1800">
                <a:solidFill>
                  <a:srgbClr val="D32D7C"/>
                </a:solidFill>
              </a:rPr>
              <a:t>Highest</a:t>
            </a:r>
            <a:r>
              <a:rPr lang="en-CA" sz="1800" baseline="0">
                <a:solidFill>
                  <a:srgbClr val="D32D7C"/>
                </a:solidFill>
              </a:rPr>
              <a:t> Degree Earned by Field Directors/Coordinators</a:t>
            </a:r>
            <a:endParaRPr lang="en-CA" sz="1800">
              <a:solidFill>
                <a:srgbClr val="D32D7C"/>
              </a:solidFill>
            </a:endParaRPr>
          </a:p>
        </c:rich>
      </c:tx>
      <c:layout>
        <c:manualLayout>
          <c:xMode val="edge"/>
          <c:yMode val="edge"/>
          <c:x val="0.29603296196066192"/>
          <c:y val="1.923230300013831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endParaRPr lang="en-US"/>
        </a:p>
      </c:txPr>
    </c:title>
    <c:autoTitleDeleted val="0"/>
    <c:plotArea>
      <c:layout>
        <c:manualLayout>
          <c:layoutTarget val="inner"/>
          <c:xMode val="edge"/>
          <c:yMode val="edge"/>
          <c:x val="0.49159794374815574"/>
          <c:y val="0.16292134831460675"/>
          <c:w val="0.48428423764583667"/>
          <c:h val="0.70449438202247194"/>
        </c:manualLayout>
      </c:layout>
      <c:barChart>
        <c:barDir val="bar"/>
        <c:grouping val="clustered"/>
        <c:varyColors val="0"/>
        <c:ser>
          <c:idx val="0"/>
          <c:order val="0"/>
          <c:spPr>
            <a:solidFill>
              <a:srgbClr val="255E74"/>
            </a:solidFill>
            <a:ln>
              <a:noFill/>
            </a:ln>
            <a:effectLst/>
          </c:spPr>
          <c:invertIfNegative val="0"/>
          <c:dLbls>
            <c:dLbl>
              <c:idx val="0"/>
              <c:tx>
                <c:rich>
                  <a:bodyPr/>
                  <a:lstStyle/>
                  <a:p>
                    <a:r>
                      <a:rPr lang="en-US"/>
                      <a:t>2 (5.1%)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1D-46FA-B725-2F64AB55CBFD}"/>
                </c:ext>
              </c:extLst>
            </c:dLbl>
            <c:dLbl>
              <c:idx val="1"/>
              <c:tx>
                <c:rich>
                  <a:bodyPr/>
                  <a:lstStyle/>
                  <a:p>
                    <a:r>
                      <a:rPr lang="en-US"/>
                      <a:t>31 (79.5%)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1D-46FA-B725-2F64AB55CBFD}"/>
                </c:ext>
              </c:extLst>
            </c:dLbl>
            <c:dLbl>
              <c:idx val="2"/>
              <c:tx>
                <c:rich>
                  <a:bodyPr/>
                  <a:lstStyle/>
                  <a:p>
                    <a:r>
                      <a:rPr lang="en-US"/>
                      <a:t>3 (7.7%)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1D-46FA-B725-2F64AB55CBFD}"/>
                </c:ext>
              </c:extLst>
            </c:dLbl>
            <c:dLbl>
              <c:idx val="3"/>
              <c:tx>
                <c:rich>
                  <a:bodyPr/>
                  <a:lstStyle/>
                  <a:p>
                    <a:r>
                      <a:rPr lang="en-US"/>
                      <a:t>1 (2.6%)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1D-46FA-B725-2F64AB55CBFD}"/>
                </c:ext>
              </c:extLst>
            </c:dLbl>
            <c:dLbl>
              <c:idx val="4"/>
              <c:tx>
                <c:rich>
                  <a:bodyPr/>
                  <a:lstStyle/>
                  <a:p>
                    <a:r>
                      <a:rPr lang="en-US"/>
                      <a:t>2 (5.1%)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1D-46FA-B725-2F64AB55CB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5E7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Sheet3!$A$14:$A$18</c:f>
              <c:strCache>
                <c:ptCount val="5"/>
                <c:pt idx="0">
                  <c:v>Bachelor of Social Work</c:v>
                </c:pt>
                <c:pt idx="1">
                  <c:v>Master of Social Work</c:v>
                </c:pt>
                <c:pt idx="2">
                  <c:v>Master in a discipline other than social work</c:v>
                </c:pt>
                <c:pt idx="3">
                  <c:v>Doctorate in Social Work (advanced practice-focused)</c:v>
                </c:pt>
                <c:pt idx="4">
                  <c:v>Doctorate in Social Work (research-focused)</c:v>
                </c:pt>
              </c:strCache>
            </c:strRef>
          </c:cat>
          <c:val>
            <c:numRef>
              <c:f>Sheet3!$B$14:$B$18</c:f>
              <c:numCache>
                <c:formatCode>General</c:formatCode>
                <c:ptCount val="5"/>
                <c:pt idx="0">
                  <c:v>2</c:v>
                </c:pt>
                <c:pt idx="1">
                  <c:v>31</c:v>
                </c:pt>
                <c:pt idx="2">
                  <c:v>3</c:v>
                </c:pt>
                <c:pt idx="3">
                  <c:v>1</c:v>
                </c:pt>
                <c:pt idx="4">
                  <c:v>2</c:v>
                </c:pt>
              </c:numCache>
            </c:numRef>
          </c:val>
          <c:extLst>
            <c:ext xmlns:c16="http://schemas.microsoft.com/office/drawing/2014/chart" uri="{C3380CC4-5D6E-409C-BE32-E72D297353CC}">
              <c16:uniqueId val="{00000005-961D-46FA-B725-2F64AB55CBFD}"/>
            </c:ext>
          </c:extLst>
        </c:ser>
        <c:dLbls>
          <c:dLblPos val="outEnd"/>
          <c:showLegendKey val="0"/>
          <c:showVal val="1"/>
          <c:showCatName val="0"/>
          <c:showSerName val="0"/>
          <c:showPercent val="0"/>
          <c:showBubbleSize val="0"/>
        </c:dLbls>
        <c:gapWidth val="182"/>
        <c:axId val="194090655"/>
        <c:axId val="36641279"/>
      </c:barChart>
      <c:catAx>
        <c:axId val="194090655"/>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CA">
                    <a:solidFill>
                      <a:srgbClr val="255E74"/>
                    </a:solidFill>
                  </a:rPr>
                  <a:t>Level</a:t>
                </a:r>
                <a:r>
                  <a:rPr lang="en-CA" baseline="0">
                    <a:solidFill>
                      <a:srgbClr val="255E74"/>
                    </a:solidFill>
                  </a:rPr>
                  <a:t> of Education Achieved</a:t>
                </a:r>
                <a:endParaRPr lang="en-CA">
                  <a:solidFill>
                    <a:srgbClr val="255E74"/>
                  </a:solidFill>
                </a:endParaRPr>
              </a:p>
            </c:rich>
          </c:tx>
          <c:layout>
            <c:manualLayout>
              <c:xMode val="edge"/>
              <c:yMode val="edge"/>
              <c:x val="0"/>
              <c:y val="0.328570271961496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lumMod val="75000"/>
              </a:schemeClr>
            </a:solidFill>
            <a:round/>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36641279"/>
        <c:crosses val="autoZero"/>
        <c:auto val="1"/>
        <c:lblAlgn val="ctr"/>
        <c:lblOffset val="100"/>
        <c:noMultiLvlLbl val="0"/>
      </c:catAx>
      <c:valAx>
        <c:axId val="36641279"/>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CA">
                    <a:solidFill>
                      <a:srgbClr val="255E74"/>
                    </a:solidFill>
                  </a:rPr>
                  <a:t>Number</a:t>
                </a:r>
                <a:r>
                  <a:rPr lang="en-CA" baseline="0">
                    <a:solidFill>
                      <a:srgbClr val="255E74"/>
                    </a:solidFill>
                  </a:rPr>
                  <a:t> of Field Directors/Coordinators (n= 39)</a:t>
                </a:r>
                <a:endParaRPr lang="en-CA">
                  <a:solidFill>
                    <a:srgbClr val="255E74"/>
                  </a:solidFill>
                </a:endParaRPr>
              </a:p>
            </c:rich>
          </c:tx>
          <c:layout>
            <c:manualLayout>
              <c:xMode val="edge"/>
              <c:yMode val="edge"/>
              <c:x val="0.50694863472280605"/>
              <c:y val="0.94644293324918416"/>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a:solidFill>
              <a:schemeClr val="accent5">
                <a:lumMod val="75000"/>
              </a:schemeClr>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194090655"/>
        <c:crosses val="autoZero"/>
        <c:crossBetween val="between"/>
      </c:valAx>
      <c:spPr>
        <a:noFill/>
        <a:ln cmpd="sng">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D32D7C"/>
                </a:solidFill>
                <a:latin typeface="+mn-lt"/>
                <a:ea typeface="+mn-ea"/>
                <a:cs typeface="+mn-cs"/>
              </a:defRPr>
            </a:pPr>
            <a:r>
              <a:rPr lang="en-CA" sz="1800" b="0" i="0" baseline="0">
                <a:solidFill>
                  <a:srgbClr val="D32D7C"/>
                </a:solidFill>
                <a:effectLst/>
              </a:rPr>
              <a:t>Likert Scale Responses on State of Social Work Field Education</a:t>
            </a:r>
            <a:endParaRPr lang="en-CA">
              <a:solidFill>
                <a:srgbClr val="D32D7C"/>
              </a:solidFill>
              <a:effectLst/>
            </a:endParaRPr>
          </a:p>
        </c:rich>
      </c:tx>
      <c:layout>
        <c:manualLayout>
          <c:xMode val="edge"/>
          <c:yMode val="edge"/>
          <c:x val="0.2322934232332772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D32D7C"/>
              </a:solidFill>
              <a:latin typeface="+mn-lt"/>
              <a:ea typeface="+mn-ea"/>
              <a:cs typeface="+mn-cs"/>
            </a:defRPr>
          </a:pPr>
          <a:endParaRPr lang="en-US"/>
        </a:p>
      </c:txPr>
    </c:title>
    <c:autoTitleDeleted val="0"/>
    <c:plotArea>
      <c:layout>
        <c:manualLayout>
          <c:layoutTarget val="inner"/>
          <c:xMode val="edge"/>
          <c:yMode val="edge"/>
          <c:x val="0.48689675919381997"/>
          <c:y val="8.3388245446593762E-2"/>
          <c:w val="0.48916432528303549"/>
          <c:h val="0.71829405847026184"/>
        </c:manualLayout>
      </c:layout>
      <c:barChart>
        <c:barDir val="bar"/>
        <c:grouping val="percentStacked"/>
        <c:varyColors val="0"/>
        <c:ser>
          <c:idx val="0"/>
          <c:order val="0"/>
          <c:tx>
            <c:strRef>
              <c:f>Sheet!$GL$82</c:f>
              <c:strCache>
                <c:ptCount val="1"/>
                <c:pt idx="0">
                  <c:v>Strongly Disagree/Disagree</c:v>
                </c:pt>
              </c:strCache>
            </c:strRef>
          </c:tx>
          <c:spPr>
            <a:solidFill>
              <a:srgbClr val="D32D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Sheet!$GM$81:$GQ$81</c:f>
              <c:strCache>
                <c:ptCount val="5"/>
                <c:pt idx="0">
                  <c:v>Field education receives adequate resources overall, including staffing, financial resources, technology, and technical support, for its programs and operations at my institution</c:v>
                </c:pt>
                <c:pt idx="1">
                  <c:v>Field education staffing levels in my school/program are adequate to address fully the responsibilities of overseeing field education</c:v>
                </c:pt>
                <c:pt idx="2">
                  <c:v>Having enough appropriate placements for the number of students admitted to this social work program is a significant, ongoing challenge.</c:v>
                </c:pt>
                <c:pt idx="3">
                  <c:v>Pressures to increase student enrollment at my institution have affected the field education process, including identifying and providing appropriate placements for students.</c:v>
                </c:pt>
                <c:pt idx="4">
                  <c:v>Because of large numbers of students, it is sometimes necessary to place students in field education settings that we would otherwise not choose to use.</c:v>
                </c:pt>
              </c:strCache>
            </c:strRef>
          </c:cat>
          <c:val>
            <c:numRef>
              <c:f>Sheet!$GM$82:$GQ$82</c:f>
              <c:numCache>
                <c:formatCode>0.0%</c:formatCode>
                <c:ptCount val="5"/>
                <c:pt idx="0">
                  <c:v>0.27272727272727271</c:v>
                </c:pt>
                <c:pt idx="1">
                  <c:v>0.27272727272727271</c:v>
                </c:pt>
                <c:pt idx="2">
                  <c:v>3.0303030303030304E-2</c:v>
                </c:pt>
                <c:pt idx="3">
                  <c:v>0.21212121212121213</c:v>
                </c:pt>
                <c:pt idx="4">
                  <c:v>0.12121212121212122</c:v>
                </c:pt>
              </c:numCache>
            </c:numRef>
          </c:val>
          <c:extLst>
            <c:ext xmlns:c16="http://schemas.microsoft.com/office/drawing/2014/chart" uri="{C3380CC4-5D6E-409C-BE32-E72D297353CC}">
              <c16:uniqueId val="{00000000-1CDE-4CB9-93F3-9ED005BF8E01}"/>
            </c:ext>
          </c:extLst>
        </c:ser>
        <c:ser>
          <c:idx val="1"/>
          <c:order val="1"/>
          <c:tx>
            <c:strRef>
              <c:f>Sheet!$GL$83</c:f>
              <c:strCache>
                <c:ptCount val="1"/>
                <c:pt idx="0">
                  <c:v>Somewhat Disagree</c:v>
                </c:pt>
              </c:strCache>
            </c:strRef>
          </c:tx>
          <c:spPr>
            <a:solidFill>
              <a:srgbClr val="E37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Sheet!$GM$81:$GQ$81</c:f>
              <c:strCache>
                <c:ptCount val="5"/>
                <c:pt idx="0">
                  <c:v>Field education receives adequate resources overall, including staffing, financial resources, technology, and technical support, for its programs and operations at my institution</c:v>
                </c:pt>
                <c:pt idx="1">
                  <c:v>Field education staffing levels in my school/program are adequate to address fully the responsibilities of overseeing field education</c:v>
                </c:pt>
                <c:pt idx="2">
                  <c:v>Having enough appropriate placements for the number of students admitted to this social work program is a significant, ongoing challenge.</c:v>
                </c:pt>
                <c:pt idx="3">
                  <c:v>Pressures to increase student enrollment at my institution have affected the field education process, including identifying and providing appropriate placements for students.</c:v>
                </c:pt>
                <c:pt idx="4">
                  <c:v>Because of large numbers of students, it is sometimes necessary to place students in field education settings that we would otherwise not choose to use.</c:v>
                </c:pt>
              </c:strCache>
            </c:strRef>
          </c:cat>
          <c:val>
            <c:numRef>
              <c:f>Sheet!$GM$83:$GQ$83</c:f>
              <c:numCache>
                <c:formatCode>0.0%</c:formatCode>
                <c:ptCount val="5"/>
                <c:pt idx="0">
                  <c:v>0.30303030303030304</c:v>
                </c:pt>
                <c:pt idx="1">
                  <c:v>0.27272727272727271</c:v>
                </c:pt>
                <c:pt idx="2">
                  <c:v>9.0909090909090912E-2</c:v>
                </c:pt>
                <c:pt idx="3">
                  <c:v>0.12121212121212122</c:v>
                </c:pt>
                <c:pt idx="4">
                  <c:v>9.0909090909090912E-2</c:v>
                </c:pt>
              </c:numCache>
            </c:numRef>
          </c:val>
          <c:extLst>
            <c:ext xmlns:c16="http://schemas.microsoft.com/office/drawing/2014/chart" uri="{C3380CC4-5D6E-409C-BE32-E72D297353CC}">
              <c16:uniqueId val="{00000001-1CDE-4CB9-93F3-9ED005BF8E01}"/>
            </c:ext>
          </c:extLst>
        </c:ser>
        <c:ser>
          <c:idx val="2"/>
          <c:order val="2"/>
          <c:tx>
            <c:strRef>
              <c:f>Sheet!$GL$84</c:f>
              <c:strCache>
                <c:ptCount val="1"/>
                <c:pt idx="0">
                  <c:v>Somewhat Agree</c:v>
                </c:pt>
              </c:strCache>
            </c:strRef>
          </c:tx>
          <c:spPr>
            <a:solidFill>
              <a:srgbClr val="9ED8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Sheet!$GM$81:$GQ$81</c:f>
              <c:strCache>
                <c:ptCount val="5"/>
                <c:pt idx="0">
                  <c:v>Field education receives adequate resources overall, including staffing, financial resources, technology, and technical support, for its programs and operations at my institution</c:v>
                </c:pt>
                <c:pt idx="1">
                  <c:v>Field education staffing levels in my school/program are adequate to address fully the responsibilities of overseeing field education</c:v>
                </c:pt>
                <c:pt idx="2">
                  <c:v>Having enough appropriate placements for the number of students admitted to this social work program is a significant, ongoing challenge.</c:v>
                </c:pt>
                <c:pt idx="3">
                  <c:v>Pressures to increase student enrollment at my institution have affected the field education process, including identifying and providing appropriate placements for students.</c:v>
                </c:pt>
                <c:pt idx="4">
                  <c:v>Because of large numbers of students, it is sometimes necessary to place students in field education settings that we would otherwise not choose to use.</c:v>
                </c:pt>
              </c:strCache>
            </c:strRef>
          </c:cat>
          <c:val>
            <c:numRef>
              <c:f>Sheet!$GM$84:$GQ$84</c:f>
              <c:numCache>
                <c:formatCode>0.0%</c:formatCode>
                <c:ptCount val="5"/>
                <c:pt idx="0">
                  <c:v>0.21212121212121213</c:v>
                </c:pt>
                <c:pt idx="1">
                  <c:v>0.24242424242424243</c:v>
                </c:pt>
                <c:pt idx="2">
                  <c:v>0.15151515151515152</c:v>
                </c:pt>
                <c:pt idx="3">
                  <c:v>0.21212121212121213</c:v>
                </c:pt>
                <c:pt idx="4">
                  <c:v>0.36363636363636365</c:v>
                </c:pt>
              </c:numCache>
            </c:numRef>
          </c:val>
          <c:extLst>
            <c:ext xmlns:c16="http://schemas.microsoft.com/office/drawing/2014/chart" uri="{C3380CC4-5D6E-409C-BE32-E72D297353CC}">
              <c16:uniqueId val="{00000002-1CDE-4CB9-93F3-9ED005BF8E01}"/>
            </c:ext>
          </c:extLst>
        </c:ser>
        <c:ser>
          <c:idx val="3"/>
          <c:order val="3"/>
          <c:tx>
            <c:strRef>
              <c:f>Sheet!$GL$85</c:f>
              <c:strCache>
                <c:ptCount val="1"/>
                <c:pt idx="0">
                  <c:v>Strongly Agree/Agree</c:v>
                </c:pt>
              </c:strCache>
            </c:strRef>
          </c:tx>
          <c:spPr>
            <a:solidFill>
              <a:srgbClr val="255E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Sheet!$GM$81:$GQ$81</c:f>
              <c:strCache>
                <c:ptCount val="5"/>
                <c:pt idx="0">
                  <c:v>Field education receives adequate resources overall, including staffing, financial resources, technology, and technical support, for its programs and operations at my institution</c:v>
                </c:pt>
                <c:pt idx="1">
                  <c:v>Field education staffing levels in my school/program are adequate to address fully the responsibilities of overseeing field education</c:v>
                </c:pt>
                <c:pt idx="2">
                  <c:v>Having enough appropriate placements for the number of students admitted to this social work program is a significant, ongoing challenge.</c:v>
                </c:pt>
                <c:pt idx="3">
                  <c:v>Pressures to increase student enrollment at my institution have affected the field education process, including identifying and providing appropriate placements for students.</c:v>
                </c:pt>
                <c:pt idx="4">
                  <c:v>Because of large numbers of students, it is sometimes necessary to place students in field education settings that we would otherwise not choose to use.</c:v>
                </c:pt>
              </c:strCache>
            </c:strRef>
          </c:cat>
          <c:val>
            <c:numRef>
              <c:f>Sheet!$GM$85:$GQ$85</c:f>
              <c:numCache>
                <c:formatCode>0.0%</c:formatCode>
                <c:ptCount val="5"/>
                <c:pt idx="0">
                  <c:v>0.21212121212121213</c:v>
                </c:pt>
                <c:pt idx="1">
                  <c:v>0.21212121212121213</c:v>
                </c:pt>
                <c:pt idx="2">
                  <c:v>0.72727272727272729</c:v>
                </c:pt>
                <c:pt idx="3">
                  <c:v>0.33333333333333331</c:v>
                </c:pt>
                <c:pt idx="4">
                  <c:v>0.42424242424242425</c:v>
                </c:pt>
              </c:numCache>
            </c:numRef>
          </c:val>
          <c:extLst>
            <c:ext xmlns:c16="http://schemas.microsoft.com/office/drawing/2014/chart" uri="{C3380CC4-5D6E-409C-BE32-E72D297353CC}">
              <c16:uniqueId val="{00000003-1CDE-4CB9-93F3-9ED005BF8E01}"/>
            </c:ext>
          </c:extLst>
        </c:ser>
        <c:ser>
          <c:idx val="4"/>
          <c:order val="4"/>
          <c:tx>
            <c:strRef>
              <c:f>Sheet!$GL$86</c:f>
              <c:strCache>
                <c:ptCount val="1"/>
                <c:pt idx="0">
                  <c:v>N/A</c:v>
                </c:pt>
              </c:strCache>
            </c:strRef>
          </c:tx>
          <c:spPr>
            <a:solidFill>
              <a:srgbClr val="F7AF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Sheet!$GM$81:$GQ$81</c:f>
              <c:strCache>
                <c:ptCount val="5"/>
                <c:pt idx="0">
                  <c:v>Field education receives adequate resources overall, including staffing, financial resources, technology, and technical support, for its programs and operations at my institution</c:v>
                </c:pt>
                <c:pt idx="1">
                  <c:v>Field education staffing levels in my school/program are adequate to address fully the responsibilities of overseeing field education</c:v>
                </c:pt>
                <c:pt idx="2">
                  <c:v>Having enough appropriate placements for the number of students admitted to this social work program is a significant, ongoing challenge.</c:v>
                </c:pt>
                <c:pt idx="3">
                  <c:v>Pressures to increase student enrollment at my institution have affected the field education process, including identifying and providing appropriate placements for students.</c:v>
                </c:pt>
                <c:pt idx="4">
                  <c:v>Because of large numbers of students, it is sometimes necessary to place students in field education settings that we would otherwise not choose to use.</c:v>
                </c:pt>
              </c:strCache>
            </c:strRef>
          </c:cat>
          <c:val>
            <c:numRef>
              <c:f>Sheet!$GM$86:$GQ$86</c:f>
              <c:numCache>
                <c:formatCode>General</c:formatCode>
                <c:ptCount val="5"/>
                <c:pt idx="3" formatCode="0.0%">
                  <c:v>0.12121212121212122</c:v>
                </c:pt>
              </c:numCache>
            </c:numRef>
          </c:val>
          <c:extLst>
            <c:ext xmlns:c16="http://schemas.microsoft.com/office/drawing/2014/chart" uri="{C3380CC4-5D6E-409C-BE32-E72D297353CC}">
              <c16:uniqueId val="{00000004-1CDE-4CB9-93F3-9ED005BF8E01}"/>
            </c:ext>
          </c:extLst>
        </c:ser>
        <c:dLbls>
          <c:dLblPos val="ctr"/>
          <c:showLegendKey val="0"/>
          <c:showVal val="1"/>
          <c:showCatName val="0"/>
          <c:showSerName val="0"/>
          <c:showPercent val="0"/>
          <c:showBubbleSize val="0"/>
        </c:dLbls>
        <c:gapWidth val="150"/>
        <c:overlap val="100"/>
        <c:axId val="1975471215"/>
        <c:axId val="1635110367"/>
      </c:barChart>
      <c:catAx>
        <c:axId val="1975471215"/>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255E74"/>
                </a:solidFill>
                <a:latin typeface="+mn-lt"/>
                <a:ea typeface="+mn-ea"/>
                <a:cs typeface="+mn-cs"/>
              </a:defRPr>
            </a:pPr>
            <a:endParaRPr lang="en-US"/>
          </a:p>
        </c:txPr>
        <c:crossAx val="1635110367"/>
        <c:crosses val="autoZero"/>
        <c:auto val="1"/>
        <c:lblAlgn val="ctr"/>
        <c:lblOffset val="100"/>
        <c:noMultiLvlLbl val="0"/>
      </c:catAx>
      <c:valAx>
        <c:axId val="1635110367"/>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CA">
                    <a:solidFill>
                      <a:srgbClr val="255E74"/>
                    </a:solidFill>
                  </a:rPr>
                  <a:t>Percentage</a:t>
                </a:r>
                <a:r>
                  <a:rPr lang="en-CA" baseline="0">
                    <a:solidFill>
                      <a:srgbClr val="255E74"/>
                    </a:solidFill>
                  </a:rPr>
                  <a:t> (%)</a:t>
                </a:r>
                <a:endParaRPr lang="en-CA">
                  <a:solidFill>
                    <a:srgbClr val="255E74"/>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197547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rgbClr val="D32D7C"/>
                </a:solidFill>
                <a:latin typeface="+mn-lt"/>
                <a:ea typeface="+mn-ea"/>
                <a:cs typeface="+mn-cs"/>
              </a:defRPr>
            </a:pPr>
            <a:r>
              <a:rPr lang="en-CA" sz="1800">
                <a:solidFill>
                  <a:srgbClr val="D32D7C"/>
                </a:solidFill>
              </a:rPr>
              <a:t>Likert</a:t>
            </a:r>
            <a:r>
              <a:rPr lang="en-CA" sz="1800" baseline="0">
                <a:solidFill>
                  <a:srgbClr val="D32D7C"/>
                </a:solidFill>
              </a:rPr>
              <a:t> Scale Responses on State of Social Work Field Education</a:t>
            </a:r>
            <a:endParaRPr lang="en-CA" sz="1800">
              <a:solidFill>
                <a:srgbClr val="D32D7C"/>
              </a:solidFill>
            </a:endParaRPr>
          </a:p>
        </c:rich>
      </c:tx>
      <c:layout>
        <c:manualLayout>
          <c:xMode val="edge"/>
          <c:yMode val="edge"/>
          <c:x val="0.26426593048925878"/>
          <c:y val="6.2302553975301976E-3"/>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rgbClr val="D32D7C"/>
              </a:solidFill>
              <a:latin typeface="+mn-lt"/>
              <a:ea typeface="+mn-ea"/>
              <a:cs typeface="+mn-cs"/>
            </a:defRPr>
          </a:pPr>
          <a:endParaRPr lang="en-US"/>
        </a:p>
      </c:txPr>
    </c:title>
    <c:autoTitleDeleted val="0"/>
    <c:plotArea>
      <c:layout>
        <c:manualLayout>
          <c:layoutTarget val="inner"/>
          <c:xMode val="edge"/>
          <c:yMode val="edge"/>
          <c:x val="0.4685672192530338"/>
          <c:y val="7.5365663632162266E-2"/>
          <c:w val="0.51325200930194603"/>
          <c:h val="0.76310937216790398"/>
        </c:manualLayout>
      </c:layout>
      <c:barChart>
        <c:barDir val="bar"/>
        <c:grouping val="percentStacked"/>
        <c:varyColors val="0"/>
        <c:ser>
          <c:idx val="0"/>
          <c:order val="0"/>
          <c:tx>
            <c:strRef>
              <c:f>Sheet!$GL$100</c:f>
              <c:strCache>
                <c:ptCount val="1"/>
                <c:pt idx="0">
                  <c:v>Strongly Disagree/Disagree</c:v>
                </c:pt>
              </c:strCache>
            </c:strRef>
          </c:tx>
          <c:spPr>
            <a:solidFill>
              <a:srgbClr val="D32D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Sheet!$GM$99:$GQ$99</c:f>
              <c:strCache>
                <c:ptCount val="5"/>
                <c:pt idx="0">
                  <c:v>Locating appropriate placements based on the range of skills and preparation of students admitted to this institution is very time-consuming.</c:v>
                </c:pt>
                <c:pt idx="1">
                  <c:v>Given the range of expectations for the field director/coordinator and field staff, it is difficult to find the time to do everything that is needed.</c:v>
                </c:pt>
                <c:pt idx="2">
                  <c:v>Field education opportunities depend heavily upon the willingness of agencies and their social workers to provide voluntarily field instruction.</c:v>
                </c:pt>
                <c:pt idx="3">
                  <c:v> It is difficult to cultivate new field placement opportunities because of the range of responsibilities assigned to/expected of the director/coordinator of field education.</c:v>
                </c:pt>
                <c:pt idx="4">
                  <c:v>Within the past five years, placement disruptions due to changes in agency staffing or funding have become more common.</c:v>
                </c:pt>
              </c:strCache>
            </c:strRef>
          </c:cat>
          <c:val>
            <c:numRef>
              <c:f>Sheet!$GM$100:$GQ$100</c:f>
              <c:numCache>
                <c:formatCode>0.0%</c:formatCode>
                <c:ptCount val="5"/>
                <c:pt idx="0">
                  <c:v>3.0303030303030304E-2</c:v>
                </c:pt>
                <c:pt idx="1">
                  <c:v>0.12121212121212122</c:v>
                </c:pt>
                <c:pt idx="3">
                  <c:v>0.12121212121212122</c:v>
                </c:pt>
              </c:numCache>
            </c:numRef>
          </c:val>
          <c:extLst>
            <c:ext xmlns:c16="http://schemas.microsoft.com/office/drawing/2014/chart" uri="{C3380CC4-5D6E-409C-BE32-E72D297353CC}">
              <c16:uniqueId val="{00000000-89BA-43FA-A33A-A0237DD88886}"/>
            </c:ext>
          </c:extLst>
        </c:ser>
        <c:ser>
          <c:idx val="1"/>
          <c:order val="1"/>
          <c:tx>
            <c:strRef>
              <c:f>Sheet!$GL$101</c:f>
              <c:strCache>
                <c:ptCount val="1"/>
                <c:pt idx="0">
                  <c:v>Somewhat Disagree</c:v>
                </c:pt>
              </c:strCache>
            </c:strRef>
          </c:tx>
          <c:spPr>
            <a:solidFill>
              <a:srgbClr val="E379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Sheet!$GM$99:$GQ$99</c:f>
              <c:strCache>
                <c:ptCount val="5"/>
                <c:pt idx="0">
                  <c:v>Locating appropriate placements based on the range of skills and preparation of students admitted to this institution is very time-consuming.</c:v>
                </c:pt>
                <c:pt idx="1">
                  <c:v>Given the range of expectations for the field director/coordinator and field staff, it is difficult to find the time to do everything that is needed.</c:v>
                </c:pt>
                <c:pt idx="2">
                  <c:v>Field education opportunities depend heavily upon the willingness of agencies and their social workers to provide voluntarily field instruction.</c:v>
                </c:pt>
                <c:pt idx="3">
                  <c:v> It is difficult to cultivate new field placement opportunities because of the range of responsibilities assigned to/expected of the director/coordinator of field education.</c:v>
                </c:pt>
                <c:pt idx="4">
                  <c:v>Within the past five years, placement disruptions due to changes in agency staffing or funding have become more common.</c:v>
                </c:pt>
              </c:strCache>
            </c:strRef>
          </c:cat>
          <c:val>
            <c:numRef>
              <c:f>Sheet!$GM$101:$GQ$101</c:f>
              <c:numCache>
                <c:formatCode>0.0%</c:formatCode>
                <c:ptCount val="5"/>
                <c:pt idx="0">
                  <c:v>9.0909090909090912E-2</c:v>
                </c:pt>
                <c:pt idx="1">
                  <c:v>9.0909090909090912E-2</c:v>
                </c:pt>
                <c:pt idx="3">
                  <c:v>0.15151515151515152</c:v>
                </c:pt>
                <c:pt idx="4">
                  <c:v>3.0303030303030304E-2</c:v>
                </c:pt>
              </c:numCache>
            </c:numRef>
          </c:val>
          <c:extLst>
            <c:ext xmlns:c16="http://schemas.microsoft.com/office/drawing/2014/chart" uri="{C3380CC4-5D6E-409C-BE32-E72D297353CC}">
              <c16:uniqueId val="{00000001-89BA-43FA-A33A-A0237DD88886}"/>
            </c:ext>
          </c:extLst>
        </c:ser>
        <c:ser>
          <c:idx val="2"/>
          <c:order val="2"/>
          <c:tx>
            <c:strRef>
              <c:f>Sheet!$GL$102</c:f>
              <c:strCache>
                <c:ptCount val="1"/>
                <c:pt idx="0">
                  <c:v>Somewhat Agree</c:v>
                </c:pt>
              </c:strCache>
            </c:strRef>
          </c:tx>
          <c:spPr>
            <a:solidFill>
              <a:srgbClr val="9ED8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Sheet!$GM$99:$GQ$99</c:f>
              <c:strCache>
                <c:ptCount val="5"/>
                <c:pt idx="0">
                  <c:v>Locating appropriate placements based on the range of skills and preparation of students admitted to this institution is very time-consuming.</c:v>
                </c:pt>
                <c:pt idx="1">
                  <c:v>Given the range of expectations for the field director/coordinator and field staff, it is difficult to find the time to do everything that is needed.</c:v>
                </c:pt>
                <c:pt idx="2">
                  <c:v>Field education opportunities depend heavily upon the willingness of agencies and their social workers to provide voluntarily field instruction.</c:v>
                </c:pt>
                <c:pt idx="3">
                  <c:v> It is difficult to cultivate new field placement opportunities because of the range of responsibilities assigned to/expected of the director/coordinator of field education.</c:v>
                </c:pt>
                <c:pt idx="4">
                  <c:v>Within the past five years, placement disruptions due to changes in agency staffing or funding have become more common.</c:v>
                </c:pt>
              </c:strCache>
            </c:strRef>
          </c:cat>
          <c:val>
            <c:numRef>
              <c:f>Sheet!$GM$102:$GQ$102</c:f>
              <c:numCache>
                <c:formatCode>0.0%</c:formatCode>
                <c:ptCount val="5"/>
                <c:pt idx="0">
                  <c:v>0.12121212121212122</c:v>
                </c:pt>
                <c:pt idx="1">
                  <c:v>3.0303030303030304E-2</c:v>
                </c:pt>
                <c:pt idx="2">
                  <c:v>6.0606060606060608E-2</c:v>
                </c:pt>
                <c:pt idx="3">
                  <c:v>0.24242424242424243</c:v>
                </c:pt>
                <c:pt idx="4">
                  <c:v>0.18181818181818182</c:v>
                </c:pt>
              </c:numCache>
            </c:numRef>
          </c:val>
          <c:extLst>
            <c:ext xmlns:c16="http://schemas.microsoft.com/office/drawing/2014/chart" uri="{C3380CC4-5D6E-409C-BE32-E72D297353CC}">
              <c16:uniqueId val="{00000002-89BA-43FA-A33A-A0237DD88886}"/>
            </c:ext>
          </c:extLst>
        </c:ser>
        <c:ser>
          <c:idx val="3"/>
          <c:order val="3"/>
          <c:tx>
            <c:strRef>
              <c:f>Sheet!$GL$103</c:f>
              <c:strCache>
                <c:ptCount val="1"/>
                <c:pt idx="0">
                  <c:v>Strongly Agree/Agree</c:v>
                </c:pt>
              </c:strCache>
            </c:strRef>
          </c:tx>
          <c:spPr>
            <a:solidFill>
              <a:srgbClr val="255E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Sheet!$GM$99:$GQ$99</c:f>
              <c:strCache>
                <c:ptCount val="5"/>
                <c:pt idx="0">
                  <c:v>Locating appropriate placements based on the range of skills and preparation of students admitted to this institution is very time-consuming.</c:v>
                </c:pt>
                <c:pt idx="1">
                  <c:v>Given the range of expectations for the field director/coordinator and field staff, it is difficult to find the time to do everything that is needed.</c:v>
                </c:pt>
                <c:pt idx="2">
                  <c:v>Field education opportunities depend heavily upon the willingness of agencies and their social workers to provide voluntarily field instruction.</c:v>
                </c:pt>
                <c:pt idx="3">
                  <c:v> It is difficult to cultivate new field placement opportunities because of the range of responsibilities assigned to/expected of the director/coordinator of field education.</c:v>
                </c:pt>
                <c:pt idx="4">
                  <c:v>Within the past five years, placement disruptions due to changes in agency staffing or funding have become more common.</c:v>
                </c:pt>
              </c:strCache>
            </c:strRef>
          </c:cat>
          <c:val>
            <c:numRef>
              <c:f>Sheet!$GM$103:$GQ$103</c:f>
              <c:numCache>
                <c:formatCode>0.0%</c:formatCode>
                <c:ptCount val="5"/>
                <c:pt idx="0">
                  <c:v>0.72727272727272729</c:v>
                </c:pt>
                <c:pt idx="1">
                  <c:v>0.75757575757575757</c:v>
                </c:pt>
                <c:pt idx="2">
                  <c:v>0.87878787878787878</c:v>
                </c:pt>
                <c:pt idx="3">
                  <c:v>0.45454545454545453</c:v>
                </c:pt>
                <c:pt idx="4">
                  <c:v>0.66666666666666663</c:v>
                </c:pt>
              </c:numCache>
            </c:numRef>
          </c:val>
          <c:extLst>
            <c:ext xmlns:c16="http://schemas.microsoft.com/office/drawing/2014/chart" uri="{C3380CC4-5D6E-409C-BE32-E72D297353CC}">
              <c16:uniqueId val="{00000003-89BA-43FA-A33A-A0237DD88886}"/>
            </c:ext>
          </c:extLst>
        </c:ser>
        <c:ser>
          <c:idx val="4"/>
          <c:order val="4"/>
          <c:tx>
            <c:strRef>
              <c:f>Sheet!$GL$104</c:f>
              <c:strCache>
                <c:ptCount val="1"/>
                <c:pt idx="0">
                  <c:v>N/A</c:v>
                </c:pt>
              </c:strCache>
            </c:strRef>
          </c:tx>
          <c:spPr>
            <a:solidFill>
              <a:srgbClr val="F7AF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Sheet!$GM$99:$GQ$99</c:f>
              <c:strCache>
                <c:ptCount val="5"/>
                <c:pt idx="0">
                  <c:v>Locating appropriate placements based on the range of skills and preparation of students admitted to this institution is very time-consuming.</c:v>
                </c:pt>
                <c:pt idx="1">
                  <c:v>Given the range of expectations for the field director/coordinator and field staff, it is difficult to find the time to do everything that is needed.</c:v>
                </c:pt>
                <c:pt idx="2">
                  <c:v>Field education opportunities depend heavily upon the willingness of agencies and their social workers to provide voluntarily field instruction.</c:v>
                </c:pt>
                <c:pt idx="3">
                  <c:v> It is difficult to cultivate new field placement opportunities because of the range of responsibilities assigned to/expected of the director/coordinator of field education.</c:v>
                </c:pt>
                <c:pt idx="4">
                  <c:v>Within the past five years, placement disruptions due to changes in agency staffing or funding have become more common.</c:v>
                </c:pt>
              </c:strCache>
            </c:strRef>
          </c:cat>
          <c:val>
            <c:numRef>
              <c:f>Sheet!$GM$104:$GQ$104</c:f>
              <c:numCache>
                <c:formatCode>General</c:formatCode>
                <c:ptCount val="5"/>
                <c:pt idx="0" formatCode="0.0%">
                  <c:v>3.0303030303030304E-2</c:v>
                </c:pt>
                <c:pt idx="2" formatCode="0.0%">
                  <c:v>6.0606060606060608E-2</c:v>
                </c:pt>
                <c:pt idx="3" formatCode="0.0%">
                  <c:v>3.0303030303030304E-2</c:v>
                </c:pt>
                <c:pt idx="4" formatCode="0.0%">
                  <c:v>0.12121212121212122</c:v>
                </c:pt>
              </c:numCache>
            </c:numRef>
          </c:val>
          <c:extLst>
            <c:ext xmlns:c16="http://schemas.microsoft.com/office/drawing/2014/chart" uri="{C3380CC4-5D6E-409C-BE32-E72D297353CC}">
              <c16:uniqueId val="{00000004-89BA-43FA-A33A-A0237DD88886}"/>
            </c:ext>
          </c:extLst>
        </c:ser>
        <c:dLbls>
          <c:dLblPos val="ctr"/>
          <c:showLegendKey val="0"/>
          <c:showVal val="1"/>
          <c:showCatName val="0"/>
          <c:showSerName val="0"/>
          <c:showPercent val="0"/>
          <c:showBubbleSize val="0"/>
        </c:dLbls>
        <c:gapWidth val="150"/>
        <c:overlap val="100"/>
        <c:axId val="1046116991"/>
        <c:axId val="930889599"/>
      </c:barChart>
      <c:catAx>
        <c:axId val="104611699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255E74"/>
                </a:solidFill>
                <a:latin typeface="+mn-lt"/>
                <a:ea typeface="+mn-ea"/>
                <a:cs typeface="+mn-cs"/>
              </a:defRPr>
            </a:pPr>
            <a:endParaRPr lang="en-US"/>
          </a:p>
        </c:txPr>
        <c:crossAx val="930889599"/>
        <c:crosses val="autoZero"/>
        <c:auto val="1"/>
        <c:lblAlgn val="ctr"/>
        <c:lblOffset val="100"/>
        <c:noMultiLvlLbl val="0"/>
      </c:catAx>
      <c:valAx>
        <c:axId val="930889599"/>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CA">
                    <a:solidFill>
                      <a:srgbClr val="255E74"/>
                    </a:solidFill>
                  </a:rPr>
                  <a:t>Percentage</a:t>
                </a:r>
                <a:r>
                  <a:rPr lang="en-CA" baseline="0">
                    <a:solidFill>
                      <a:srgbClr val="255E74"/>
                    </a:solidFill>
                  </a:rPr>
                  <a:t> (%)</a:t>
                </a:r>
                <a:endParaRPr lang="en-CA">
                  <a:solidFill>
                    <a:srgbClr val="255E74"/>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1046116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r>
              <a:rPr lang="en-CA" sz="1800">
                <a:solidFill>
                  <a:srgbClr val="D32D7C"/>
                </a:solidFill>
              </a:rPr>
              <a:t>Number</a:t>
            </a:r>
            <a:r>
              <a:rPr lang="en-CA" sz="1800" baseline="0">
                <a:solidFill>
                  <a:srgbClr val="D32D7C"/>
                </a:solidFill>
              </a:rPr>
              <a:t> of Years as a FEC</a:t>
            </a:r>
            <a:endParaRPr lang="en-CA" sz="1800">
              <a:solidFill>
                <a:srgbClr val="D32D7C"/>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endParaRPr lang="en-US"/>
        </a:p>
      </c:txPr>
    </c:title>
    <c:autoTitleDeleted val="0"/>
    <c:plotArea>
      <c:layout>
        <c:manualLayout>
          <c:layoutTarget val="inner"/>
          <c:xMode val="edge"/>
          <c:yMode val="edge"/>
          <c:x val="0.12835983466465828"/>
          <c:y val="0.10994856714571431"/>
          <c:w val="0.84671963186824262"/>
          <c:h val="0.75923656604284784"/>
        </c:manualLayout>
      </c:layout>
      <c:barChart>
        <c:barDir val="col"/>
        <c:grouping val="clustered"/>
        <c:varyColors val="0"/>
        <c:ser>
          <c:idx val="0"/>
          <c:order val="0"/>
          <c:tx>
            <c:strRef>
              <c:f>Sheet1!$L$60</c:f>
              <c:strCache>
                <c:ptCount val="1"/>
                <c:pt idx="0">
                  <c:v>Percentage (%)</c:v>
                </c:pt>
              </c:strCache>
            </c:strRef>
          </c:tx>
          <c:spPr>
            <a:solidFill>
              <a:srgbClr val="9ED8CF"/>
            </a:solidFill>
            <a:ln>
              <a:noFill/>
            </a:ln>
            <a:effectLst/>
          </c:spPr>
          <c:invertIfNegative val="0"/>
          <c:dLbls>
            <c:dLbl>
              <c:idx val="0"/>
              <c:tx>
                <c:rich>
                  <a:bodyPr/>
                  <a:lstStyle/>
                  <a:p>
                    <a:r>
                      <a:rPr lang="en-US"/>
                      <a:t>6 (</a:t>
                    </a:r>
                    <a:fld id="{383DEA83-371E-49D9-BB08-76031F145CE0}"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CA-46ED-8A5D-6E53A95298B9}"/>
                </c:ext>
              </c:extLst>
            </c:dLbl>
            <c:dLbl>
              <c:idx val="1"/>
              <c:tx>
                <c:rich>
                  <a:bodyPr/>
                  <a:lstStyle/>
                  <a:p>
                    <a:r>
                      <a:rPr lang="en-US"/>
                      <a:t>8 (</a:t>
                    </a:r>
                    <a:fld id="{ACEC4B3C-79FC-457E-B608-38A024ADEF7D}"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CA-46ED-8A5D-6E53A95298B9}"/>
                </c:ext>
              </c:extLst>
            </c:dLbl>
            <c:dLbl>
              <c:idx val="2"/>
              <c:tx>
                <c:rich>
                  <a:bodyPr/>
                  <a:lstStyle/>
                  <a:p>
                    <a:r>
                      <a:rPr lang="en-US"/>
                      <a:t>4</a:t>
                    </a:r>
                    <a:r>
                      <a:rPr lang="en-US" baseline="0"/>
                      <a:t> </a:t>
                    </a:r>
                    <a:r>
                      <a:rPr lang="en-US"/>
                      <a:t>(</a:t>
                    </a:r>
                    <a:fld id="{317DA851-12B3-44C7-9542-27834305555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CA-46ED-8A5D-6E53A95298B9}"/>
                </c:ext>
              </c:extLst>
            </c:dLbl>
            <c:dLbl>
              <c:idx val="3"/>
              <c:tx>
                <c:rich>
                  <a:bodyPr/>
                  <a:lstStyle/>
                  <a:p>
                    <a:r>
                      <a:rPr lang="en-US"/>
                      <a:t>7 (</a:t>
                    </a:r>
                    <a:fld id="{1EA01A1B-6DA6-47C8-AF3A-5667DE64874E}"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CA-46ED-8A5D-6E53A95298B9}"/>
                </c:ext>
              </c:extLst>
            </c:dLbl>
            <c:dLbl>
              <c:idx val="4"/>
              <c:tx>
                <c:rich>
                  <a:bodyPr/>
                  <a:lstStyle/>
                  <a:p>
                    <a:r>
                      <a:rPr lang="en-US"/>
                      <a:t>3 (</a:t>
                    </a:r>
                    <a:fld id="{63582255-0F78-443B-8666-961D9F4190A3}"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CA-46ED-8A5D-6E53A95298B9}"/>
                </c:ext>
              </c:extLst>
            </c:dLbl>
            <c:dLbl>
              <c:idx val="5"/>
              <c:tx>
                <c:rich>
                  <a:bodyPr/>
                  <a:lstStyle/>
                  <a:p>
                    <a:r>
                      <a:rPr lang="en-US"/>
                      <a:t>4 (</a:t>
                    </a:r>
                    <a:fld id="{4A31C0D2-1EB1-4E2B-BF62-0DC96857F7E3}"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CA-46ED-8A5D-6E53A95298B9}"/>
                </c:ext>
              </c:extLst>
            </c:dLbl>
            <c:dLbl>
              <c:idx val="6"/>
              <c:tx>
                <c:rich>
                  <a:bodyPr/>
                  <a:lstStyle/>
                  <a:p>
                    <a:r>
                      <a:rPr lang="en-US"/>
                      <a:t>7 (</a:t>
                    </a:r>
                    <a:fld id="{F2289DD1-ACAB-460D-9BE5-BC799532C19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CA-46ED-8A5D-6E53A95298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5E7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Sheet1!$K$61:$K$67</c:f>
              <c:strCache>
                <c:ptCount val="7"/>
                <c:pt idx="0">
                  <c:v>0 to 2</c:v>
                </c:pt>
                <c:pt idx="1">
                  <c:v>2 to 4</c:v>
                </c:pt>
                <c:pt idx="2">
                  <c:v>4 to 6</c:v>
                </c:pt>
                <c:pt idx="3">
                  <c:v>6 to 8</c:v>
                </c:pt>
                <c:pt idx="4">
                  <c:v>8 to 10</c:v>
                </c:pt>
                <c:pt idx="5">
                  <c:v>10 to 12</c:v>
                </c:pt>
                <c:pt idx="6">
                  <c:v>12 +</c:v>
                </c:pt>
              </c:strCache>
            </c:strRef>
          </c:cat>
          <c:val>
            <c:numRef>
              <c:f>Sheet1!$L$61:$L$67</c:f>
              <c:numCache>
                <c:formatCode>0.0%</c:formatCode>
                <c:ptCount val="7"/>
                <c:pt idx="0">
                  <c:v>0.15384615384615385</c:v>
                </c:pt>
                <c:pt idx="1">
                  <c:v>0.20512820512820512</c:v>
                </c:pt>
                <c:pt idx="2">
                  <c:v>0.10256410256410256</c:v>
                </c:pt>
                <c:pt idx="3">
                  <c:v>0.17948717948717949</c:v>
                </c:pt>
                <c:pt idx="4">
                  <c:v>7.6923076923076927E-2</c:v>
                </c:pt>
                <c:pt idx="5">
                  <c:v>0.10256410256410256</c:v>
                </c:pt>
                <c:pt idx="6">
                  <c:v>0.17948717948717949</c:v>
                </c:pt>
              </c:numCache>
            </c:numRef>
          </c:val>
          <c:extLst>
            <c:ext xmlns:c16="http://schemas.microsoft.com/office/drawing/2014/chart" uri="{C3380CC4-5D6E-409C-BE32-E72D297353CC}">
              <c16:uniqueId val="{00000007-F0CA-46ED-8A5D-6E53A95298B9}"/>
            </c:ext>
          </c:extLst>
        </c:ser>
        <c:dLbls>
          <c:dLblPos val="outEnd"/>
          <c:showLegendKey val="0"/>
          <c:showVal val="1"/>
          <c:showCatName val="0"/>
          <c:showSerName val="0"/>
          <c:showPercent val="0"/>
          <c:showBubbleSize val="0"/>
        </c:dLbls>
        <c:gapWidth val="219"/>
        <c:overlap val="-27"/>
        <c:axId val="1102186816"/>
        <c:axId val="1426251936"/>
      </c:barChart>
      <c:catAx>
        <c:axId val="110218681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CA">
                    <a:solidFill>
                      <a:srgbClr val="255E74"/>
                    </a:solidFill>
                  </a:rPr>
                  <a:t>Number of Years</a:t>
                </a:r>
              </a:p>
            </c:rich>
          </c:tx>
          <c:layout>
            <c:manualLayout>
              <c:xMode val="edge"/>
              <c:yMode val="edge"/>
              <c:x val="0.46313590865131204"/>
              <c:y val="0.9305301532516320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lumMod val="75000"/>
              </a:schemeClr>
            </a:solidFill>
            <a:round/>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1426251936"/>
        <c:crosses val="autoZero"/>
        <c:auto val="1"/>
        <c:lblAlgn val="ctr"/>
        <c:lblOffset val="100"/>
        <c:noMultiLvlLbl val="0"/>
      </c:catAx>
      <c:valAx>
        <c:axId val="142625193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CA">
                    <a:solidFill>
                      <a:srgbClr val="255E74"/>
                    </a:solidFill>
                  </a:rPr>
                  <a:t>Percentage</a:t>
                </a:r>
                <a:r>
                  <a:rPr lang="en-CA" baseline="0">
                    <a:solidFill>
                      <a:srgbClr val="255E74"/>
                    </a:solidFill>
                  </a:rPr>
                  <a:t> (%)</a:t>
                </a:r>
                <a:endParaRPr lang="en-CA">
                  <a:solidFill>
                    <a:srgbClr val="255E74"/>
                  </a:solidFill>
                </a:endParaRPr>
              </a:p>
            </c:rich>
          </c:tx>
          <c:layout>
            <c:manualLayout>
              <c:xMode val="edge"/>
              <c:yMode val="edge"/>
              <c:x val="1.5858521297244882E-2"/>
              <c:y val="0.388402747895868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0.0%" sourceLinked="1"/>
        <c:majorTickMark val="none"/>
        <c:minorTickMark val="none"/>
        <c:tickLblPos val="nextTo"/>
        <c:spPr>
          <a:noFill/>
          <a:ln>
            <a:solidFill>
              <a:schemeClr val="accent5">
                <a:lumMod val="75000"/>
              </a:schemeClr>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110218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D32D7C"/>
                </a:solidFill>
                <a:latin typeface="+mn-lt"/>
                <a:ea typeface="+mn-ea"/>
                <a:cs typeface="+mn-cs"/>
              </a:defRPr>
            </a:pPr>
            <a:r>
              <a:rPr lang="en-US" sz="1600" baseline="0">
                <a:solidFill>
                  <a:srgbClr val="D32D7C"/>
                </a:solidFill>
              </a:rPr>
              <a:t>Employment (FTE) Status </a:t>
            </a:r>
            <a:endParaRPr lang="en-US" sz="1600">
              <a:solidFill>
                <a:srgbClr val="D32D7C"/>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D32D7C"/>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tx>
                <c:rich>
                  <a:bodyPr/>
                  <a:lstStyle/>
                  <a:p>
                    <a:fld id="{A1C92461-569C-43DD-B8D1-16C0289A567B}" type="VALUE">
                      <a:rPr lang="en-US" smtClean="0"/>
                      <a:pPr/>
                      <a:t>[VALUE]</a:t>
                    </a:fld>
                    <a:r>
                      <a:rPr lang="en-US"/>
                      <a:t> (22.6%)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DF-4013-A4A3-380F935D6BB2}"/>
                </c:ext>
              </c:extLst>
            </c:dLbl>
            <c:dLbl>
              <c:idx val="1"/>
              <c:layout>
                <c:manualLayout>
                  <c:x val="-2.2237315581301815E-3"/>
                  <c:y val="3.1820004008819404E-3"/>
                </c:manualLayout>
              </c:layout>
              <c:tx>
                <c:rich>
                  <a:bodyPr/>
                  <a:lstStyle/>
                  <a:p>
                    <a:r>
                      <a:rPr lang="en-US"/>
                      <a:t>21 (67.7%)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DF-4013-A4A3-380F935D6BB2}"/>
                </c:ext>
              </c:extLst>
            </c:dLbl>
            <c:dLbl>
              <c:idx val="2"/>
              <c:tx>
                <c:rich>
                  <a:bodyPr/>
                  <a:lstStyle/>
                  <a:p>
                    <a:fld id="{0F182E37-46F7-4B72-BE06-966929E8148B}" type="VALUE">
                      <a:rPr lang="en-US" smtClean="0"/>
                      <a:pPr/>
                      <a:t>[VALUE]</a:t>
                    </a:fld>
                    <a:r>
                      <a:rPr lang="en-US"/>
                      <a:t> (3.2%)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DF-4013-A4A3-380F935D6BB2}"/>
                </c:ext>
              </c:extLst>
            </c:dLbl>
            <c:dLbl>
              <c:idx val="3"/>
              <c:tx>
                <c:rich>
                  <a:bodyPr/>
                  <a:lstStyle/>
                  <a:p>
                    <a:fld id="{F10F1FB7-EC76-4F28-BD4C-29E0FFB91E8D}" type="VALUE">
                      <a:rPr lang="en-US" smtClean="0"/>
                      <a:pPr/>
                      <a:t>[VALUE]</a:t>
                    </a:fld>
                    <a:r>
                      <a:rPr lang="en-US"/>
                      <a:t> (3.2%)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DF-4013-A4A3-380F935D6BB2}"/>
                </c:ext>
              </c:extLst>
            </c:dLbl>
            <c:dLbl>
              <c:idx val="4"/>
              <c:tx>
                <c:rich>
                  <a:bodyPr/>
                  <a:lstStyle/>
                  <a:p>
                    <a:fld id="{81C422CC-30B1-4F59-91E1-EC07832AA3C1}" type="VALUE">
                      <a:rPr lang="en-US" smtClean="0"/>
                      <a:pPr/>
                      <a:t>[VALUE]</a:t>
                    </a:fld>
                    <a:r>
                      <a:rPr lang="en-US"/>
                      <a:t> (3.2%)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DF-4013-A4A3-380F935D6B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Sheet2!$A$31:$A$35</c:f>
              <c:strCache>
                <c:ptCount val="5"/>
                <c:pt idx="0">
                  <c:v>Tenure track</c:v>
                </c:pt>
                <c:pt idx="1">
                  <c:v>Permanent contract</c:v>
                </c:pt>
                <c:pt idx="2">
                  <c:v>Contracted annually</c:v>
                </c:pt>
                <c:pt idx="3">
                  <c:v>Long-term contracted (3 or more years) </c:v>
                </c:pt>
                <c:pt idx="4">
                  <c:v>Sessional</c:v>
                </c:pt>
              </c:strCache>
            </c:strRef>
          </c:cat>
          <c:val>
            <c:numRef>
              <c:f>Sheet2!$B$31:$B$35</c:f>
              <c:numCache>
                <c:formatCode>General</c:formatCode>
                <c:ptCount val="5"/>
                <c:pt idx="0">
                  <c:v>7</c:v>
                </c:pt>
                <c:pt idx="1">
                  <c:v>21</c:v>
                </c:pt>
                <c:pt idx="2">
                  <c:v>1</c:v>
                </c:pt>
                <c:pt idx="3">
                  <c:v>1</c:v>
                </c:pt>
                <c:pt idx="4">
                  <c:v>1</c:v>
                </c:pt>
              </c:numCache>
            </c:numRef>
          </c:val>
          <c:extLst>
            <c:ext xmlns:c16="http://schemas.microsoft.com/office/drawing/2014/chart" uri="{C3380CC4-5D6E-409C-BE32-E72D297353CC}">
              <c16:uniqueId val="{00000000-001D-4F83-98CC-8979F8F3E288}"/>
            </c:ext>
          </c:extLst>
        </c:ser>
        <c:dLbls>
          <c:dLblPos val="outEnd"/>
          <c:showLegendKey val="0"/>
          <c:showVal val="1"/>
          <c:showCatName val="0"/>
          <c:showSerName val="0"/>
          <c:showPercent val="0"/>
          <c:showBubbleSize val="0"/>
        </c:dLbls>
        <c:gapWidth val="182"/>
        <c:axId val="477678184"/>
        <c:axId val="477678512"/>
      </c:barChart>
      <c:catAx>
        <c:axId val="477678184"/>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Employment Status</a:t>
                </a:r>
              </a:p>
            </c:rich>
          </c:tx>
          <c:layout>
            <c:manualLayout>
              <c:xMode val="edge"/>
              <c:yMode val="edge"/>
              <c:x val="1.1118657790650906E-2"/>
              <c:y val="0.3515160387828061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477678512"/>
        <c:crosses val="autoZero"/>
        <c:auto val="1"/>
        <c:lblAlgn val="ctr"/>
        <c:lblOffset val="100"/>
        <c:noMultiLvlLbl val="0"/>
      </c:catAx>
      <c:valAx>
        <c:axId val="477678512"/>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Number of Respondents (n=31)</a:t>
                </a:r>
              </a:p>
            </c:rich>
          </c:tx>
          <c:layout>
            <c:manualLayout>
              <c:xMode val="edge"/>
              <c:yMode val="edge"/>
              <c:x val="0.53138674526419594"/>
              <c:y val="0.930756372731739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477678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DB5193"/>
                </a:solidFill>
                <a:latin typeface="+mn-lt"/>
                <a:ea typeface="+mn-ea"/>
                <a:cs typeface="+mn-cs"/>
              </a:defRPr>
            </a:pPr>
            <a:r>
              <a:rPr lang="en-US" sz="1800">
                <a:solidFill>
                  <a:srgbClr val="DB5193"/>
                </a:solidFill>
              </a:rPr>
              <a:t>FEC</a:t>
            </a:r>
            <a:r>
              <a:rPr lang="en-US" sz="1800" baseline="0">
                <a:solidFill>
                  <a:srgbClr val="DB5193"/>
                </a:solidFill>
              </a:rPr>
              <a:t> Employment</a:t>
            </a:r>
            <a:endParaRPr lang="en-US" sz="1800">
              <a:solidFill>
                <a:srgbClr val="DB519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DB5193"/>
              </a:solidFill>
              <a:latin typeface="+mn-lt"/>
              <a:ea typeface="+mn-ea"/>
              <a:cs typeface="+mn-cs"/>
            </a:defRPr>
          </a:pPr>
          <a:endParaRPr lang="en-US"/>
        </a:p>
      </c:txPr>
    </c:title>
    <c:autoTitleDeleted val="0"/>
    <c:plotArea>
      <c:layout/>
      <c:barChart>
        <c:barDir val="bar"/>
        <c:grouping val="clustered"/>
        <c:varyColors val="0"/>
        <c:ser>
          <c:idx val="0"/>
          <c:order val="0"/>
          <c:spPr>
            <a:solidFill>
              <a:srgbClr val="9ED8CF"/>
            </a:solidFill>
            <a:ln>
              <a:noFill/>
            </a:ln>
            <a:effectLst/>
          </c:spPr>
          <c:invertIfNegative val="0"/>
          <c:dLbls>
            <c:dLbl>
              <c:idx val="0"/>
              <c:tx>
                <c:rich>
                  <a:bodyPr/>
                  <a:lstStyle/>
                  <a:p>
                    <a:fld id="{0C163604-7997-4486-A86E-DA6BF311A299}" type="VALUE">
                      <a:rPr lang="en-US" smtClean="0"/>
                      <a:pPr/>
                      <a:t>[VALUE]</a:t>
                    </a:fld>
                    <a:r>
                      <a:rPr lang="en-US"/>
                      <a:t> (11.8%)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C7-46EA-88AB-29846AB7C904}"/>
                </c:ext>
              </c:extLst>
            </c:dLbl>
            <c:dLbl>
              <c:idx val="1"/>
              <c:tx>
                <c:rich>
                  <a:bodyPr/>
                  <a:lstStyle/>
                  <a:p>
                    <a:fld id="{132CD136-CD58-4A1A-BB75-5867E91BF38F}" type="VALUE">
                      <a:rPr lang="en-US" smtClean="0"/>
                      <a:pPr/>
                      <a:t>[VALUE]</a:t>
                    </a:fld>
                    <a:r>
                      <a:rPr lang="en-US"/>
                      <a:t> (29.4%)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C7-46EA-88AB-29846AB7C904}"/>
                </c:ext>
              </c:extLst>
            </c:dLbl>
            <c:dLbl>
              <c:idx val="2"/>
              <c:tx>
                <c:rich>
                  <a:bodyPr/>
                  <a:lstStyle/>
                  <a:p>
                    <a:fld id="{6EC93C7C-AF4E-4F85-A809-66863D183882}" type="VALUE">
                      <a:rPr lang="en-US" smtClean="0"/>
                      <a:pPr/>
                      <a:t>[VALUE]</a:t>
                    </a:fld>
                    <a:r>
                      <a:rPr lang="en-US"/>
                      <a:t> (58.8%)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C7-46EA-88AB-29846AB7C9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5E7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Sheet2!$A$17:$A$19</c:f>
              <c:strCache>
                <c:ptCount val="3"/>
                <c:pt idx="0">
                  <c:v>Faculty (with clinical, practice or field designation)</c:v>
                </c:pt>
                <c:pt idx="1">
                  <c:v>Faculty with academic rank (assistant professor, associate professor, professor, or instructor/seminar instructor)</c:v>
                </c:pt>
                <c:pt idx="2">
                  <c:v>Administrative/professional (no faculty designation)</c:v>
                </c:pt>
              </c:strCache>
            </c:strRef>
          </c:cat>
          <c:val>
            <c:numRef>
              <c:f>Sheet2!$B$17:$B$19</c:f>
              <c:numCache>
                <c:formatCode>General</c:formatCode>
                <c:ptCount val="3"/>
                <c:pt idx="0">
                  <c:v>4</c:v>
                </c:pt>
                <c:pt idx="1">
                  <c:v>10</c:v>
                </c:pt>
                <c:pt idx="2">
                  <c:v>20</c:v>
                </c:pt>
              </c:numCache>
            </c:numRef>
          </c:val>
          <c:extLst>
            <c:ext xmlns:c16="http://schemas.microsoft.com/office/drawing/2014/chart" uri="{C3380CC4-5D6E-409C-BE32-E72D297353CC}">
              <c16:uniqueId val="{00000000-54E4-4A40-A53C-52481A3E2FF1}"/>
            </c:ext>
          </c:extLst>
        </c:ser>
        <c:dLbls>
          <c:dLblPos val="outEnd"/>
          <c:showLegendKey val="0"/>
          <c:showVal val="1"/>
          <c:showCatName val="0"/>
          <c:showSerName val="0"/>
          <c:showPercent val="0"/>
          <c:showBubbleSize val="0"/>
        </c:dLbls>
        <c:gapWidth val="182"/>
        <c:axId val="475824368"/>
        <c:axId val="475822728"/>
      </c:barChart>
      <c:catAx>
        <c:axId val="475824368"/>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Type</a:t>
                </a:r>
                <a:r>
                  <a:rPr lang="en-US" baseline="0">
                    <a:solidFill>
                      <a:srgbClr val="255E74"/>
                    </a:solidFill>
                  </a:rPr>
                  <a:t> of employment</a:t>
                </a:r>
                <a:endParaRPr lang="en-US">
                  <a:solidFill>
                    <a:srgbClr val="255E74"/>
                  </a:solidFill>
                </a:endParaRPr>
              </a:p>
            </c:rich>
          </c:tx>
          <c:layout>
            <c:manualLayout>
              <c:xMode val="edge"/>
              <c:yMode val="edge"/>
              <c:x val="1.2851767630207799E-2"/>
              <c:y val="0.367698932801495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475822728"/>
        <c:crosses val="autoZero"/>
        <c:auto val="1"/>
        <c:lblAlgn val="ctr"/>
        <c:lblOffset val="100"/>
        <c:noMultiLvlLbl val="0"/>
      </c:catAx>
      <c:valAx>
        <c:axId val="475822728"/>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Number</a:t>
                </a:r>
                <a:r>
                  <a:rPr lang="en-US" baseline="0">
                    <a:solidFill>
                      <a:srgbClr val="255E74"/>
                    </a:solidFill>
                  </a:rPr>
                  <a:t> of respondents (n=34)</a:t>
                </a:r>
                <a:endParaRPr lang="en-US">
                  <a:solidFill>
                    <a:srgbClr val="255E74"/>
                  </a:solidFill>
                </a:endParaRPr>
              </a:p>
            </c:rich>
          </c:tx>
          <c:layout>
            <c:manualLayout>
              <c:xMode val="edge"/>
              <c:yMode val="edge"/>
              <c:x val="0.58721991707057153"/>
              <c:y val="0.942406178750981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47582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DB5193"/>
                </a:solidFill>
                <a:latin typeface="+mn-lt"/>
                <a:ea typeface="+mn-ea"/>
                <a:cs typeface="+mn-cs"/>
              </a:defRPr>
            </a:pPr>
            <a:r>
              <a:rPr lang="en-US" sz="1400">
                <a:solidFill>
                  <a:srgbClr val="DB5193"/>
                </a:solidFill>
              </a:rPr>
              <a:t>FTE Staff Assigned to</a:t>
            </a:r>
            <a:r>
              <a:rPr lang="en-US" sz="1400" baseline="0">
                <a:solidFill>
                  <a:srgbClr val="DB5193"/>
                </a:solidFill>
              </a:rPr>
              <a:t> “On Site" Programs</a:t>
            </a:r>
            <a:endParaRPr lang="en-US" sz="1400">
              <a:solidFill>
                <a:srgbClr val="DB5193"/>
              </a:solidFill>
            </a:endParaRPr>
          </a:p>
        </c:rich>
      </c:tx>
      <c:layout>
        <c:manualLayout>
          <c:xMode val="edge"/>
          <c:yMode val="edge"/>
          <c:x val="0.30123155773317983"/>
          <c:y val="4.6587766801726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DB5193"/>
              </a:solidFill>
              <a:latin typeface="+mn-lt"/>
              <a:ea typeface="+mn-ea"/>
              <a:cs typeface="+mn-cs"/>
            </a:defRPr>
          </a:pPr>
          <a:endParaRPr lang="en-US"/>
        </a:p>
      </c:txPr>
    </c:title>
    <c:autoTitleDeleted val="0"/>
    <c:plotArea>
      <c:layout/>
      <c:barChart>
        <c:barDir val="col"/>
        <c:grouping val="clustered"/>
        <c:varyColors val="0"/>
        <c:ser>
          <c:idx val="0"/>
          <c:order val="0"/>
          <c:spPr>
            <a:solidFill>
              <a:srgbClr val="9ED8CF"/>
            </a:solidFill>
            <a:ln>
              <a:noFill/>
            </a:ln>
            <a:effectLst/>
          </c:spPr>
          <c:invertIfNegative val="0"/>
          <c:dLbls>
            <c:dLbl>
              <c:idx val="0"/>
              <c:tx>
                <c:rich>
                  <a:bodyPr/>
                  <a:lstStyle/>
                  <a:p>
                    <a:fld id="{CA9F4FFE-1B5C-4455-9107-B68A0FEBD843}" type="VALUE">
                      <a:rPr lang="en-US" smtClean="0"/>
                      <a:pPr/>
                      <a:t>[VALUE]</a:t>
                    </a:fld>
                    <a:r>
                      <a:rPr lang="en-US"/>
                      <a:t> (6.7%)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2F-4642-87B1-DB6B7D965C93}"/>
                </c:ext>
              </c:extLst>
            </c:dLbl>
            <c:dLbl>
              <c:idx val="1"/>
              <c:tx>
                <c:rich>
                  <a:bodyPr/>
                  <a:lstStyle/>
                  <a:p>
                    <a:fld id="{CAB55B64-FFEE-43DA-BBA2-5D9A7ABF31BC}" type="VALUE">
                      <a:rPr lang="en-US" smtClean="0"/>
                      <a:pPr/>
                      <a:t>[VALUE]</a:t>
                    </a:fld>
                    <a:r>
                      <a:rPr lang="en-US"/>
                      <a:t> (10.0%)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2F-4642-87B1-DB6B7D965C93}"/>
                </c:ext>
              </c:extLst>
            </c:dLbl>
            <c:dLbl>
              <c:idx val="2"/>
              <c:tx>
                <c:rich>
                  <a:bodyPr/>
                  <a:lstStyle/>
                  <a:p>
                    <a:fld id="{DB3B4070-8D4B-4BE0-B76C-8E8FAEC04447}" type="VALUE">
                      <a:rPr lang="en-US" smtClean="0"/>
                      <a:pPr/>
                      <a:t>[VALUE]</a:t>
                    </a:fld>
                    <a:r>
                      <a:rPr lang="en-US"/>
                      <a:t> (13.3%)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2F-4642-87B1-DB6B7D965C93}"/>
                </c:ext>
              </c:extLst>
            </c:dLbl>
            <c:dLbl>
              <c:idx val="3"/>
              <c:tx>
                <c:rich>
                  <a:bodyPr/>
                  <a:lstStyle/>
                  <a:p>
                    <a:fld id="{E3219D3A-2A45-42BF-84C4-03FFC96E650F}" type="VALUE">
                      <a:rPr lang="en-US" smtClean="0"/>
                      <a:pPr/>
                      <a:t>[VALUE]</a:t>
                    </a:fld>
                    <a:r>
                      <a:rPr lang="en-US"/>
                      <a:t> (16.7%)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2F-4642-87B1-DB6B7D965C93}"/>
                </c:ext>
              </c:extLst>
            </c:dLbl>
            <c:dLbl>
              <c:idx val="4"/>
              <c:tx>
                <c:rich>
                  <a:bodyPr/>
                  <a:lstStyle/>
                  <a:p>
                    <a:fld id="{AA87F5E0-05D2-4699-AB70-96ADA2CD4997}" type="VALUE">
                      <a:rPr lang="en-US" smtClean="0"/>
                      <a:pPr/>
                      <a:t>[VALUE]</a:t>
                    </a:fld>
                    <a:r>
                      <a:rPr lang="en-US"/>
                      <a:t> (6.7%)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42F-4642-87B1-DB6B7D965C93}"/>
                </c:ext>
              </c:extLst>
            </c:dLbl>
            <c:dLbl>
              <c:idx val="5"/>
              <c:tx>
                <c:rich>
                  <a:bodyPr/>
                  <a:lstStyle/>
                  <a:p>
                    <a:fld id="{D9831670-2CEB-4F43-9C68-555944373B0D}" type="VALUE">
                      <a:rPr lang="en-US" smtClean="0"/>
                      <a:pPr/>
                      <a:t>[VALUE]</a:t>
                    </a:fld>
                    <a:r>
                      <a:rPr lang="en-US"/>
                      <a:t> (10%)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42F-4642-87B1-DB6B7D965C93}"/>
                </c:ext>
              </c:extLst>
            </c:dLbl>
            <c:dLbl>
              <c:idx val="6"/>
              <c:tx>
                <c:rich>
                  <a:bodyPr/>
                  <a:lstStyle/>
                  <a:p>
                    <a:fld id="{D0E2EBAB-3D7D-4EF4-A884-6EF4BE3F1398}" type="VALUE">
                      <a:rPr lang="en-US" smtClean="0"/>
                      <a:pPr/>
                      <a:t>[VALUE]</a:t>
                    </a:fld>
                    <a:r>
                      <a:rPr lang="en-US"/>
                      <a:t> (6.7%)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2F-4642-87B1-DB6B7D965C93}"/>
                </c:ext>
              </c:extLst>
            </c:dLbl>
            <c:dLbl>
              <c:idx val="7"/>
              <c:tx>
                <c:rich>
                  <a:bodyPr/>
                  <a:lstStyle/>
                  <a:p>
                    <a:fld id="{A8CE6290-B225-4425-A347-6B997BE730FE}" type="VALUE">
                      <a:rPr lang="en-US" smtClean="0"/>
                      <a:pPr/>
                      <a:t>[VALUE]</a:t>
                    </a:fld>
                    <a:r>
                      <a:rPr lang="en-US"/>
                      <a:t> (6.7%)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2F-4642-87B1-DB6B7D965C93}"/>
                </c:ext>
              </c:extLst>
            </c:dLbl>
            <c:dLbl>
              <c:idx val="8"/>
              <c:tx>
                <c:rich>
                  <a:bodyPr/>
                  <a:lstStyle/>
                  <a:p>
                    <a:fld id="{76D5D490-3CF7-4EB3-9832-99B5E20FA8A4}" type="VALUE">
                      <a:rPr lang="en-US" smtClean="0"/>
                      <a:pPr/>
                      <a:t>[VALUE]</a:t>
                    </a:fld>
                    <a:r>
                      <a:rPr lang="en-US"/>
                      <a:t> (10%)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42F-4642-87B1-DB6B7D965C93}"/>
                </c:ext>
              </c:extLst>
            </c:dLbl>
            <c:dLbl>
              <c:idx val="9"/>
              <c:tx>
                <c:rich>
                  <a:bodyPr/>
                  <a:lstStyle/>
                  <a:p>
                    <a:fld id="{8BE08A01-78A9-4104-84AC-0B5A388FF5DC}" type="VALUE">
                      <a:rPr lang="en-US" smtClean="0"/>
                      <a:pPr/>
                      <a:t>[VALUE]</a:t>
                    </a:fld>
                    <a:r>
                      <a:rPr lang="en-US"/>
                      <a:t> (0.0%)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42F-4642-87B1-DB6B7D965C93}"/>
                </c:ext>
              </c:extLst>
            </c:dLbl>
            <c:dLbl>
              <c:idx val="10"/>
              <c:tx>
                <c:rich>
                  <a:bodyPr/>
                  <a:lstStyle/>
                  <a:p>
                    <a:fld id="{B47FA37F-2404-4E0C-9BA2-54296C3C36B2}" type="VALUE">
                      <a:rPr lang="en-US" smtClean="0"/>
                      <a:pPr/>
                      <a:t>[VALUE]</a:t>
                    </a:fld>
                    <a:r>
                      <a:rPr lang="en-US"/>
                      <a:t> (0.0%)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42F-4642-87B1-DB6B7D965C93}"/>
                </c:ext>
              </c:extLst>
            </c:dLbl>
            <c:dLbl>
              <c:idx val="11"/>
              <c:tx>
                <c:rich>
                  <a:bodyPr/>
                  <a:lstStyle/>
                  <a:p>
                    <a:r>
                      <a:rPr lang="en-US"/>
                      <a:t> (3.3%)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2F-4642-87B1-DB6B7D965C93}"/>
                </c:ext>
              </c:extLst>
            </c:dLbl>
            <c:dLbl>
              <c:idx val="12"/>
              <c:tx>
                <c:rich>
                  <a:bodyPr/>
                  <a:lstStyle/>
                  <a:p>
                    <a:fld id="{BDA1E418-2779-462F-8844-03904EED707C}" type="VALUE">
                      <a:rPr lang="en-US" smtClean="0"/>
                      <a:pPr/>
                      <a:t>[VALUE]</a:t>
                    </a:fld>
                    <a:r>
                      <a:rPr lang="en-US"/>
                      <a:t> (10%)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42F-4642-87B1-DB6B7D965C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5E7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Sheet2!$A$46:$A$58</c:f>
              <c:strCache>
                <c:ptCount val="13"/>
                <c:pt idx="0">
                  <c:v>Less than 1.5 FTE </c:v>
                </c:pt>
                <c:pt idx="1">
                  <c:v>1.5-2.4 FTE </c:v>
                </c:pt>
                <c:pt idx="2">
                  <c:v>2.5-3.4 FTEs </c:v>
                </c:pt>
                <c:pt idx="3">
                  <c:v>3.5-4.4 FTEs</c:v>
                </c:pt>
                <c:pt idx="4">
                  <c:v>4.5-5.4 FTEs </c:v>
                </c:pt>
                <c:pt idx="5">
                  <c:v>5.5-6.4 FTEs </c:v>
                </c:pt>
                <c:pt idx="6">
                  <c:v>6.5-7.4 FTEs </c:v>
                </c:pt>
                <c:pt idx="7">
                  <c:v>7.5-8.4 FTEs</c:v>
                </c:pt>
                <c:pt idx="8">
                  <c:v>8.5-9.4 FTEs</c:v>
                </c:pt>
                <c:pt idx="9">
                  <c:v>9.5-10.4 FTEs </c:v>
                </c:pt>
                <c:pt idx="10">
                  <c:v>10.5-11.4 FTEs </c:v>
                </c:pt>
                <c:pt idx="11">
                  <c:v>11.5-12.4 FTEs </c:v>
                </c:pt>
                <c:pt idx="12">
                  <c:v>12.5 or more FTEs </c:v>
                </c:pt>
              </c:strCache>
            </c:strRef>
          </c:cat>
          <c:val>
            <c:numRef>
              <c:f>Sheet2!$B$46:$B$58</c:f>
              <c:numCache>
                <c:formatCode>General</c:formatCode>
                <c:ptCount val="13"/>
                <c:pt idx="0">
                  <c:v>2</c:v>
                </c:pt>
                <c:pt idx="1">
                  <c:v>3</c:v>
                </c:pt>
                <c:pt idx="2">
                  <c:v>4</c:v>
                </c:pt>
                <c:pt idx="3">
                  <c:v>5</c:v>
                </c:pt>
                <c:pt idx="4">
                  <c:v>2</c:v>
                </c:pt>
                <c:pt idx="5">
                  <c:v>3</c:v>
                </c:pt>
                <c:pt idx="6">
                  <c:v>2</c:v>
                </c:pt>
                <c:pt idx="7">
                  <c:v>2</c:v>
                </c:pt>
                <c:pt idx="8">
                  <c:v>3</c:v>
                </c:pt>
                <c:pt idx="9">
                  <c:v>0</c:v>
                </c:pt>
                <c:pt idx="10">
                  <c:v>0</c:v>
                </c:pt>
                <c:pt idx="11">
                  <c:v>1</c:v>
                </c:pt>
                <c:pt idx="12">
                  <c:v>3</c:v>
                </c:pt>
              </c:numCache>
            </c:numRef>
          </c:val>
          <c:extLst>
            <c:ext xmlns:c16="http://schemas.microsoft.com/office/drawing/2014/chart" uri="{C3380CC4-5D6E-409C-BE32-E72D297353CC}">
              <c16:uniqueId val="{00000000-6B95-4E1C-8412-E1303B2AC406}"/>
            </c:ext>
          </c:extLst>
        </c:ser>
        <c:dLbls>
          <c:dLblPos val="outEnd"/>
          <c:showLegendKey val="0"/>
          <c:showVal val="1"/>
          <c:showCatName val="0"/>
          <c:showSerName val="0"/>
          <c:showPercent val="0"/>
          <c:showBubbleSize val="0"/>
        </c:dLbls>
        <c:gapWidth val="219"/>
        <c:overlap val="-27"/>
        <c:axId val="334248512"/>
        <c:axId val="334251792"/>
      </c:barChart>
      <c:catAx>
        <c:axId val="334248512"/>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Tota</a:t>
                </a:r>
                <a:r>
                  <a:rPr lang="en-US" baseline="0">
                    <a:solidFill>
                      <a:srgbClr val="255E74"/>
                    </a:solidFill>
                  </a:rPr>
                  <a:t>l FTE assigned to "on site" field education functions </a:t>
                </a:r>
                <a:endParaRPr lang="en-US">
                  <a:solidFill>
                    <a:srgbClr val="255E74"/>
                  </a:solidFill>
                </a:endParaRPr>
              </a:p>
            </c:rich>
          </c:tx>
          <c:layout>
            <c:manualLayout>
              <c:xMode val="edge"/>
              <c:yMode val="edge"/>
              <c:x val="0.30394737579761244"/>
              <c:y val="0.93856963220820733"/>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334251792"/>
        <c:crosses val="autoZero"/>
        <c:auto val="1"/>
        <c:lblAlgn val="ctr"/>
        <c:lblOffset val="100"/>
        <c:noMultiLvlLbl val="0"/>
      </c:catAx>
      <c:valAx>
        <c:axId val="334251792"/>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Number</a:t>
                </a:r>
                <a:r>
                  <a:rPr lang="en-US" baseline="0">
                    <a:solidFill>
                      <a:srgbClr val="255E74"/>
                    </a:solidFill>
                  </a:rPr>
                  <a:t> of respondents (n=30)</a:t>
                </a:r>
                <a:endParaRPr lang="en-US">
                  <a:solidFill>
                    <a:srgbClr val="255E74"/>
                  </a:solidFill>
                </a:endParaRPr>
              </a:p>
            </c:rich>
          </c:tx>
          <c:layout>
            <c:manualLayout>
              <c:xMode val="edge"/>
              <c:yMode val="edge"/>
              <c:x val="1.0472354460016004E-2"/>
              <c:y val="0.196266787656114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33424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D32D7C"/>
                </a:solidFill>
                <a:latin typeface="+mn-lt"/>
                <a:ea typeface="+mn-ea"/>
                <a:cs typeface="+mn-cs"/>
              </a:defRPr>
            </a:pPr>
            <a:r>
              <a:rPr lang="en-US" sz="1600" b="0">
                <a:solidFill>
                  <a:srgbClr val="D32D7C"/>
                </a:solidFill>
              </a:rPr>
              <a:t>Instructional Language</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D32D7C"/>
              </a:solidFill>
              <a:latin typeface="+mn-lt"/>
              <a:ea typeface="+mn-ea"/>
              <a:cs typeface="+mn-cs"/>
            </a:defRPr>
          </a:pPr>
          <a:endParaRPr lang="en-US"/>
        </a:p>
      </c:txPr>
    </c:title>
    <c:autoTitleDeleted val="0"/>
    <c:plotArea>
      <c:layout/>
      <c:pieChart>
        <c:varyColors val="1"/>
        <c:ser>
          <c:idx val="0"/>
          <c:order val="0"/>
          <c:spPr>
            <a:solidFill>
              <a:srgbClr val="E479AD"/>
            </a:solidFill>
          </c:spPr>
          <c:dPt>
            <c:idx val="0"/>
            <c:bubble3D val="0"/>
            <c:spPr>
              <a:solidFill>
                <a:srgbClr val="9ED8CF"/>
              </a:solidFill>
              <a:ln w="19050">
                <a:solidFill>
                  <a:schemeClr val="lt1"/>
                </a:solidFill>
              </a:ln>
              <a:effectLst/>
            </c:spPr>
            <c:extLst>
              <c:ext xmlns:c16="http://schemas.microsoft.com/office/drawing/2014/chart" uri="{C3380CC4-5D6E-409C-BE32-E72D297353CC}">
                <c16:uniqueId val="{00000001-2E30-E74A-A2B5-186A41F51D93}"/>
              </c:ext>
            </c:extLst>
          </c:dPt>
          <c:dPt>
            <c:idx val="1"/>
            <c:bubble3D val="0"/>
            <c:spPr>
              <a:solidFill>
                <a:srgbClr val="E379AC"/>
              </a:solidFill>
              <a:ln w="19050">
                <a:solidFill>
                  <a:schemeClr val="lt1"/>
                </a:solidFill>
              </a:ln>
              <a:effectLst/>
            </c:spPr>
            <c:extLst>
              <c:ext xmlns:c16="http://schemas.microsoft.com/office/drawing/2014/chart" uri="{C3380CC4-5D6E-409C-BE32-E72D297353CC}">
                <c16:uniqueId val="{00000003-2E30-E74A-A2B5-186A41F51D93}"/>
              </c:ext>
            </c:extLst>
          </c:dPt>
          <c:dLbls>
            <c:dLbl>
              <c:idx val="0"/>
              <c:tx>
                <c:rich>
                  <a:bodyPr/>
                  <a:lstStyle/>
                  <a:p>
                    <a:fld id="{CF96A609-4753-9846-B172-C1EE40ACB805}" type="VALUE">
                      <a:rPr lang="en-US" baseline="0" smtClean="0"/>
                      <a:pPr/>
                      <a:t>[VALUE]</a:t>
                    </a:fld>
                    <a:r>
                      <a:rPr lang="en-US" baseline="0"/>
                      <a:t> (74.4%)</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30-E74A-A2B5-186A41F51D93}"/>
                </c:ext>
              </c:extLst>
            </c:dLbl>
            <c:dLbl>
              <c:idx val="1"/>
              <c:tx>
                <c:rich>
                  <a:bodyPr/>
                  <a:lstStyle/>
                  <a:p>
                    <a:fld id="{10C8D1F1-DD43-D340-A65C-695DA8D2187A}" type="VALUE">
                      <a:rPr lang="en-US" baseline="0" smtClean="0"/>
                      <a:pPr/>
                      <a:t>[VALUE]</a:t>
                    </a:fld>
                    <a:r>
                      <a:rPr lang="en-US" baseline="0"/>
                      <a:t> (25.6%)</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30-E74A-A2B5-186A41F51D9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255E74"/>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Language!$B$1:$C$1</c:f>
              <c:strCache>
                <c:ptCount val="2"/>
                <c:pt idx="0">
                  <c:v>English</c:v>
                </c:pt>
                <c:pt idx="1">
                  <c:v>French</c:v>
                </c:pt>
              </c:strCache>
            </c:strRef>
          </c:cat>
          <c:val>
            <c:numRef>
              <c:f>Language!$B$2:$C$2</c:f>
              <c:numCache>
                <c:formatCode>General</c:formatCode>
                <c:ptCount val="2"/>
                <c:pt idx="0">
                  <c:v>29</c:v>
                </c:pt>
                <c:pt idx="1">
                  <c:v>10</c:v>
                </c:pt>
              </c:numCache>
            </c:numRef>
          </c:val>
          <c:extLst>
            <c:ext xmlns:c16="http://schemas.microsoft.com/office/drawing/2014/chart" uri="{C3380CC4-5D6E-409C-BE32-E72D297353CC}">
              <c16:uniqueId val="{00000004-2E30-E74A-A2B5-186A41F51D93}"/>
            </c:ext>
          </c:extLst>
        </c:ser>
        <c:dLbls>
          <c:showLegendKey val="0"/>
          <c:showVal val="1"/>
          <c:showCatName val="1"/>
          <c:showSerName val="0"/>
          <c:showPercent val="0"/>
          <c:showBubbleSize val="0"/>
          <c:showLeaderLines val="1"/>
        </c:dLbls>
        <c:firstSliceAng val="0"/>
      </c:pieChart>
      <c:spPr>
        <a:noFill/>
        <a:ln>
          <a:noFill/>
        </a:ln>
        <a:effectLst/>
      </c:spPr>
    </c:plotArea>
    <c:legend>
      <c:legendPos val="b"/>
      <c:layout>
        <c:manualLayout>
          <c:xMode val="edge"/>
          <c:yMode val="edge"/>
          <c:x val="0.34083752323829508"/>
          <c:y val="0.90262124346975703"/>
          <c:w val="0.2855611403315198"/>
          <c:h val="7.675907279614276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255E7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D32D7C"/>
                </a:solidFill>
                <a:latin typeface="+mn-lt"/>
                <a:ea typeface="+mn-ea"/>
                <a:cs typeface="+mn-cs"/>
              </a:defRPr>
            </a:pPr>
            <a:r>
              <a:rPr lang="en-US" sz="1600" baseline="0">
                <a:solidFill>
                  <a:srgbClr val="D32D7C"/>
                </a:solidFill>
              </a:rPr>
              <a:t>BSW and MSW Programs in Canadian Institutions</a:t>
            </a:r>
            <a:endParaRPr lang="en-US" sz="1600">
              <a:solidFill>
                <a:srgbClr val="D32D7C"/>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D32D7C"/>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rgbClr val="245D74"/>
              </a:solidFill>
              <a:ln>
                <a:noFill/>
              </a:ln>
              <a:effectLst/>
            </c:spPr>
            <c:extLst>
              <c:ext xmlns:c16="http://schemas.microsoft.com/office/drawing/2014/chart" uri="{C3380CC4-5D6E-409C-BE32-E72D297353CC}">
                <c16:uniqueId val="{00000001-C776-0A44-BF42-73EB0AE451A9}"/>
              </c:ext>
            </c:extLst>
          </c:dPt>
          <c:dPt>
            <c:idx val="1"/>
            <c:invertIfNegative val="0"/>
            <c:bubble3D val="0"/>
            <c:spPr>
              <a:solidFill>
                <a:srgbClr val="E479AD"/>
              </a:solidFill>
              <a:ln>
                <a:noFill/>
              </a:ln>
              <a:effectLst/>
            </c:spPr>
            <c:extLst>
              <c:ext xmlns:c16="http://schemas.microsoft.com/office/drawing/2014/chart" uri="{C3380CC4-5D6E-409C-BE32-E72D297353CC}">
                <c16:uniqueId val="{00000003-C776-0A44-BF42-73EB0AE451A9}"/>
              </c:ext>
            </c:extLst>
          </c:dPt>
          <c:dPt>
            <c:idx val="2"/>
            <c:invertIfNegative val="0"/>
            <c:bubble3D val="0"/>
            <c:spPr>
              <a:solidFill>
                <a:srgbClr val="9FD9CF"/>
              </a:solidFill>
              <a:ln>
                <a:noFill/>
              </a:ln>
              <a:effectLst/>
            </c:spPr>
            <c:extLst>
              <c:ext xmlns:c16="http://schemas.microsoft.com/office/drawing/2014/chart" uri="{C3380CC4-5D6E-409C-BE32-E72D297353CC}">
                <c16:uniqueId val="{00000005-C776-0A44-BF42-73EB0AE451A9}"/>
              </c:ext>
            </c:extLst>
          </c:dPt>
          <c:dLbls>
            <c:dLbl>
              <c:idx val="0"/>
              <c:tx>
                <c:rich>
                  <a:bodyPr/>
                  <a:lstStyle/>
                  <a:p>
                    <a:fld id="{2626B78E-803C-154B-98C3-805E817954EA}" type="VALUE">
                      <a:rPr lang="en-US"/>
                      <a:pPr/>
                      <a:t>[VALUE]</a:t>
                    </a:fld>
                    <a:r>
                      <a:rPr lang="en-US" baseline="0"/>
                      <a:t> (</a:t>
                    </a:r>
                    <a:r>
                      <a:rPr lang="en-US"/>
                      <a:t>25.6%)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76-0A44-BF42-73EB0AE451A9}"/>
                </c:ext>
              </c:extLst>
            </c:dLbl>
            <c:dLbl>
              <c:idx val="1"/>
              <c:tx>
                <c:rich>
                  <a:bodyPr/>
                  <a:lstStyle/>
                  <a:p>
                    <a:fld id="{475E4AD5-80B1-1842-9435-FF27734020C8}" type="VALUE">
                      <a:rPr lang="en-US"/>
                      <a:pPr/>
                      <a:t>[VALUE]</a:t>
                    </a:fld>
                    <a:r>
                      <a:rPr lang="en-US" baseline="0"/>
                      <a:t> (7.7%)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76-0A44-BF42-73EB0AE451A9}"/>
                </c:ext>
              </c:extLst>
            </c:dLbl>
            <c:dLbl>
              <c:idx val="2"/>
              <c:tx>
                <c:rich>
                  <a:bodyPr/>
                  <a:lstStyle/>
                  <a:p>
                    <a:fld id="{C7B2EBA0-F069-A44C-B5DE-DDAA804A7DB8}" type="VALUE">
                      <a:rPr lang="en-US"/>
                      <a:pPr/>
                      <a:t>[VALUE]</a:t>
                    </a:fld>
                    <a:r>
                      <a:rPr lang="en-US"/>
                      <a:t> (66.7%)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776-0A44-BF42-73EB0AE451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5E7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'BSW MSW'!$B$1:$D$1</c:f>
              <c:strCache>
                <c:ptCount val="3"/>
                <c:pt idx="0">
                  <c:v>BSW only</c:v>
                </c:pt>
                <c:pt idx="1">
                  <c:v>MSW only</c:v>
                </c:pt>
                <c:pt idx="2">
                  <c:v>BSW and MSW</c:v>
                </c:pt>
              </c:strCache>
            </c:strRef>
          </c:cat>
          <c:val>
            <c:numRef>
              <c:f>'BSW MSW'!$B$2:$D$2</c:f>
              <c:numCache>
                <c:formatCode>General</c:formatCode>
                <c:ptCount val="3"/>
                <c:pt idx="0">
                  <c:v>10</c:v>
                </c:pt>
                <c:pt idx="1">
                  <c:v>3</c:v>
                </c:pt>
                <c:pt idx="2">
                  <c:v>26</c:v>
                </c:pt>
              </c:numCache>
            </c:numRef>
          </c:val>
          <c:extLst>
            <c:ext xmlns:c16="http://schemas.microsoft.com/office/drawing/2014/chart" uri="{C3380CC4-5D6E-409C-BE32-E72D297353CC}">
              <c16:uniqueId val="{00000006-C776-0A44-BF42-73EB0AE451A9}"/>
            </c:ext>
          </c:extLst>
        </c:ser>
        <c:dLbls>
          <c:dLblPos val="outEnd"/>
          <c:showLegendKey val="0"/>
          <c:showVal val="1"/>
          <c:showCatName val="0"/>
          <c:showSerName val="0"/>
          <c:showPercent val="0"/>
          <c:showBubbleSize val="0"/>
        </c:dLbls>
        <c:gapWidth val="219"/>
        <c:overlap val="-27"/>
        <c:axId val="1304830239"/>
        <c:axId val="1305099007"/>
      </c:barChart>
      <c:catAx>
        <c:axId val="1304830239"/>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Program Type</a:t>
                </a:r>
              </a:p>
            </c:rich>
          </c:tx>
          <c:layout>
            <c:manualLayout>
              <c:xMode val="edge"/>
              <c:yMode val="edge"/>
              <c:x val="0.46960883999776232"/>
              <c:y val="0.9451779312327820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crossAx val="1305099007"/>
        <c:crosses val="autoZero"/>
        <c:auto val="1"/>
        <c:lblAlgn val="ctr"/>
        <c:lblOffset val="100"/>
        <c:noMultiLvlLbl val="0"/>
      </c:catAx>
      <c:valAx>
        <c:axId val="1305099007"/>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r>
                  <a:rPr lang="en-US">
                    <a:solidFill>
                      <a:srgbClr val="255E74"/>
                    </a:solidFill>
                  </a:rPr>
                  <a:t>Number of Institutions</a:t>
                </a:r>
              </a:p>
            </c:rich>
          </c:tx>
          <c:layout>
            <c:manualLayout>
              <c:xMode val="edge"/>
              <c:yMode val="edge"/>
              <c:x val="1.2554611323567427E-2"/>
              <c:y val="0.3294715630685751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1304830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r>
              <a:rPr lang="en-US" sz="1800">
                <a:solidFill>
                  <a:srgbClr val="D32D7C"/>
                </a:solidFill>
              </a:rPr>
              <a:t>Field placements settings per institution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endParaRPr lang="en-US"/>
        </a:p>
      </c:txPr>
    </c:title>
    <c:autoTitleDeleted val="0"/>
    <c:plotArea>
      <c:layout/>
      <c:barChart>
        <c:barDir val="col"/>
        <c:grouping val="clustered"/>
        <c:varyColors val="0"/>
        <c:ser>
          <c:idx val="0"/>
          <c:order val="0"/>
          <c:spPr>
            <a:solidFill>
              <a:srgbClr val="E379AD"/>
            </a:solidFill>
            <a:ln w="19050">
              <a:solidFill>
                <a:schemeClr val="lt1"/>
              </a:solidFill>
            </a:ln>
            <a:effectLst/>
          </c:spPr>
          <c:invertIfNegative val="0"/>
          <c:dPt>
            <c:idx val="0"/>
            <c:invertIfNegative val="0"/>
            <c:bubble3D val="0"/>
            <c:spPr>
              <a:solidFill>
                <a:srgbClr val="9DD7CE"/>
              </a:solidFill>
              <a:ln w="19050">
                <a:solidFill>
                  <a:schemeClr val="lt1"/>
                </a:solidFill>
              </a:ln>
              <a:effectLst/>
            </c:spPr>
            <c:extLst>
              <c:ext xmlns:c16="http://schemas.microsoft.com/office/drawing/2014/chart" uri="{C3380CC4-5D6E-409C-BE32-E72D297353CC}">
                <c16:uniqueId val="{00000001-1A6C-40F4-A9F8-82FD323F1D1F}"/>
              </c:ext>
            </c:extLst>
          </c:dPt>
          <c:dPt>
            <c:idx val="2"/>
            <c:invertIfNegative val="0"/>
            <c:bubble3D val="0"/>
            <c:spPr>
              <a:solidFill>
                <a:srgbClr val="255E74"/>
              </a:solidFill>
              <a:ln w="19050">
                <a:solidFill>
                  <a:schemeClr val="lt1"/>
                </a:solidFill>
              </a:ln>
              <a:effectLst/>
            </c:spPr>
            <c:extLst>
              <c:ext xmlns:c16="http://schemas.microsoft.com/office/drawing/2014/chart" uri="{C3380CC4-5D6E-409C-BE32-E72D297353CC}">
                <c16:uniqueId val="{00000003-1A6C-40F4-A9F8-82FD323F1D1F}"/>
              </c:ext>
            </c:extLst>
          </c:dPt>
          <c:dPt>
            <c:idx val="3"/>
            <c:invertIfNegative val="0"/>
            <c:bubble3D val="0"/>
            <c:spPr>
              <a:solidFill>
                <a:srgbClr val="96347D"/>
              </a:solidFill>
              <a:ln w="19050">
                <a:solidFill>
                  <a:schemeClr val="lt1"/>
                </a:solidFill>
              </a:ln>
              <a:effectLst/>
            </c:spPr>
            <c:extLst>
              <c:ext xmlns:c16="http://schemas.microsoft.com/office/drawing/2014/chart" uri="{C3380CC4-5D6E-409C-BE32-E72D297353CC}">
                <c16:uniqueId val="{00000005-1A6C-40F4-A9F8-82FD323F1D1F}"/>
              </c:ext>
            </c:extLst>
          </c:dPt>
          <c:dLbls>
            <c:dLbl>
              <c:idx val="0"/>
              <c:tx>
                <c:rich>
                  <a:bodyPr/>
                  <a:lstStyle/>
                  <a:p>
                    <a:fld id="{FDD9DAC3-9155-497F-8148-D50E851B9725}" type="VALUE">
                      <a:rPr lang="en-US"/>
                      <a:pPr/>
                      <a:t>[VALUE]</a:t>
                    </a:fld>
                    <a:r>
                      <a:rPr lang="en-US"/>
                      <a:t> (97.4%)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6C-40F4-A9F8-82FD323F1D1F}"/>
                </c:ext>
              </c:extLst>
            </c:dLbl>
            <c:dLbl>
              <c:idx val="1"/>
              <c:tx>
                <c:rich>
                  <a:bodyPr/>
                  <a:lstStyle/>
                  <a:p>
                    <a:fld id="{06D1A4CC-4DF0-4D10-A9D3-DE21884A0491}" type="VALUE">
                      <a:rPr lang="en-US"/>
                      <a:pPr/>
                      <a:t>[VALUE]</a:t>
                    </a:fld>
                    <a:r>
                      <a:rPr lang="en-US"/>
                      <a:t> (76.9%)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A6C-40F4-A9F8-82FD323F1D1F}"/>
                </c:ext>
              </c:extLst>
            </c:dLbl>
            <c:dLbl>
              <c:idx val="2"/>
              <c:tx>
                <c:rich>
                  <a:bodyPr/>
                  <a:lstStyle/>
                  <a:p>
                    <a:fld id="{C6D39A31-9E16-450F-8679-A86110096637}" type="VALUE">
                      <a:rPr lang="en-US"/>
                      <a:pPr/>
                      <a:t>[VALUE]</a:t>
                    </a:fld>
                    <a:r>
                      <a:rPr lang="en-US"/>
                      <a:t> (64.1%)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6C-40F4-A9F8-82FD323F1D1F}"/>
                </c:ext>
              </c:extLst>
            </c:dLbl>
            <c:dLbl>
              <c:idx val="3"/>
              <c:tx>
                <c:rich>
                  <a:bodyPr/>
                  <a:lstStyle/>
                  <a:p>
                    <a:fld id="{63C0BE6E-0677-4ABA-AF28-464BBA6E922E}" type="VALUE">
                      <a:rPr lang="en-US"/>
                      <a:pPr/>
                      <a:t>[VALUE]</a:t>
                    </a:fld>
                    <a:r>
                      <a:rPr lang="en-US"/>
                      <a:t> (51.3%)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A6C-40F4-A9F8-82FD323F1D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55E7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'Field placement settings Graph'!$A$3:$D$3</c:f>
              <c:strCache>
                <c:ptCount val="4"/>
                <c:pt idx="0">
                  <c:v> Urban</c:v>
                </c:pt>
                <c:pt idx="1">
                  <c:v> Rural</c:v>
                </c:pt>
                <c:pt idx="2">
                  <c:v> Urban Indigenous</c:v>
                </c:pt>
                <c:pt idx="3">
                  <c:v> On reserve</c:v>
                </c:pt>
              </c:strCache>
            </c:strRef>
          </c:cat>
          <c:val>
            <c:numRef>
              <c:f>'Field placement settings Graph'!$A$4:$D$4</c:f>
              <c:numCache>
                <c:formatCode>General</c:formatCode>
                <c:ptCount val="4"/>
                <c:pt idx="0">
                  <c:v>38</c:v>
                </c:pt>
                <c:pt idx="1">
                  <c:v>30</c:v>
                </c:pt>
                <c:pt idx="2">
                  <c:v>25</c:v>
                </c:pt>
                <c:pt idx="3">
                  <c:v>20</c:v>
                </c:pt>
              </c:numCache>
            </c:numRef>
          </c:val>
          <c:extLst>
            <c:ext xmlns:c16="http://schemas.microsoft.com/office/drawing/2014/chart" uri="{C3380CC4-5D6E-409C-BE32-E72D297353CC}">
              <c16:uniqueId val="{00000007-1A6C-40F4-A9F8-82FD323F1D1F}"/>
            </c:ext>
          </c:extLst>
        </c:ser>
        <c:dLbls>
          <c:dLblPos val="outEnd"/>
          <c:showLegendKey val="0"/>
          <c:showVal val="1"/>
          <c:showCatName val="0"/>
          <c:showSerName val="0"/>
          <c:showPercent val="0"/>
          <c:showBubbleSize val="0"/>
        </c:dLbls>
        <c:gapWidth val="219"/>
        <c:axId val="1624927935"/>
        <c:axId val="1231523263"/>
      </c:barChart>
      <c:catAx>
        <c:axId val="16249279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a:solidFill>
                      <a:srgbClr val="255E74"/>
                    </a:solidFill>
                  </a:rPr>
                  <a:t>Type of placement</a:t>
                </a:r>
              </a:p>
            </c:rich>
          </c:tx>
          <c:layout>
            <c:manualLayout>
              <c:xMode val="edge"/>
              <c:yMode val="edge"/>
              <c:x val="0.45308540582730117"/>
              <c:y val="0.932710741990160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0" i="0" u="none" strike="noStrike" kern="1200" baseline="0">
                <a:solidFill>
                  <a:srgbClr val="255E74"/>
                </a:solidFill>
                <a:latin typeface="+mn-lt"/>
                <a:ea typeface="+mn-ea"/>
                <a:cs typeface="+mn-cs"/>
              </a:defRPr>
            </a:pPr>
            <a:endParaRPr lang="en-US"/>
          </a:p>
        </c:txPr>
        <c:crossAx val="1231523263"/>
        <c:crosses val="autoZero"/>
        <c:auto val="1"/>
        <c:lblAlgn val="ctr"/>
        <c:lblOffset val="100"/>
        <c:noMultiLvlLbl val="0"/>
      </c:catAx>
      <c:valAx>
        <c:axId val="1231523263"/>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0" i="0" u="none" strike="noStrike" baseline="0">
                    <a:solidFill>
                      <a:srgbClr val="255E74"/>
                    </a:solidFill>
                    <a:effectLst/>
                  </a:rPr>
                  <a:t> Number of Institutions</a:t>
                </a:r>
                <a:r>
                  <a:rPr lang="en-US" sz="1100" b="0" i="0" u="none" strike="noStrike" baseline="0">
                    <a:solidFill>
                      <a:srgbClr val="255E74"/>
                    </a:solidFill>
                  </a:rPr>
                  <a:t> </a:t>
                </a:r>
                <a:endParaRPr lang="en-US" sz="1100">
                  <a:solidFill>
                    <a:srgbClr val="255E74"/>
                  </a:solidFill>
                </a:endParaRPr>
              </a:p>
            </c:rich>
          </c:tx>
          <c:layout>
            <c:manualLayout>
              <c:xMode val="edge"/>
              <c:yMode val="edge"/>
              <c:x val="9.2466795683329613E-3"/>
              <c:y val="0.3222624572065410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rgbClr val="255E74"/>
                </a:solidFill>
                <a:latin typeface="+mn-lt"/>
                <a:ea typeface="+mn-ea"/>
                <a:cs typeface="+mn-cs"/>
              </a:defRPr>
            </a:pPr>
            <a:endParaRPr lang="en-US"/>
          </a:p>
        </c:txPr>
        <c:crossAx val="1624927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r>
              <a:rPr lang="en-US" sz="1800" baseline="0">
                <a:solidFill>
                  <a:srgbClr val="D32D7C"/>
                </a:solidFill>
              </a:rPr>
              <a:t>Institution Offering an Online/Distance or Blended Program (BSW and/or MSW)</a:t>
            </a:r>
            <a:endParaRPr lang="en-US" sz="1800">
              <a:solidFill>
                <a:srgbClr val="D32D7C"/>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D32D7C"/>
              </a:solidFill>
              <a:latin typeface="+mn-lt"/>
              <a:ea typeface="+mn-ea"/>
              <a:cs typeface="+mn-cs"/>
            </a:defRPr>
          </a:pPr>
          <a:endParaRPr lang="en-US"/>
        </a:p>
      </c:txPr>
    </c:title>
    <c:autoTitleDeleted val="0"/>
    <c:plotArea>
      <c:layout/>
      <c:pieChart>
        <c:varyColors val="1"/>
        <c:ser>
          <c:idx val="0"/>
          <c:order val="0"/>
          <c:spPr>
            <a:solidFill>
              <a:srgbClr val="245D74"/>
            </a:solidFill>
          </c:spPr>
          <c:dPt>
            <c:idx val="0"/>
            <c:bubble3D val="0"/>
            <c:spPr>
              <a:solidFill>
                <a:srgbClr val="9ED8CF"/>
              </a:solidFill>
              <a:ln w="19050">
                <a:solidFill>
                  <a:schemeClr val="lt1"/>
                </a:solidFill>
              </a:ln>
              <a:effectLst/>
            </c:spPr>
            <c:extLst>
              <c:ext xmlns:c16="http://schemas.microsoft.com/office/drawing/2014/chart" uri="{C3380CC4-5D6E-409C-BE32-E72D297353CC}">
                <c16:uniqueId val="{00000001-5AD5-064E-B023-9B45FAA75AAC}"/>
              </c:ext>
            </c:extLst>
          </c:dPt>
          <c:dPt>
            <c:idx val="1"/>
            <c:bubble3D val="0"/>
            <c:spPr>
              <a:solidFill>
                <a:srgbClr val="E379AC"/>
              </a:solidFill>
              <a:ln w="19050">
                <a:solidFill>
                  <a:schemeClr val="lt1"/>
                </a:solidFill>
              </a:ln>
              <a:effectLst/>
            </c:spPr>
            <c:extLst>
              <c:ext xmlns:c16="http://schemas.microsoft.com/office/drawing/2014/chart" uri="{C3380CC4-5D6E-409C-BE32-E72D297353CC}">
                <c16:uniqueId val="{00000003-5AD5-064E-B023-9B45FAA75AAC}"/>
              </c:ext>
            </c:extLst>
          </c:dPt>
          <c:dLbls>
            <c:dLbl>
              <c:idx val="0"/>
              <c:tx>
                <c:rich>
                  <a:bodyPr/>
                  <a:lstStyle/>
                  <a:p>
                    <a:r>
                      <a:rPr lang="en-US" baseline="0"/>
                      <a:t>18 (56.3%)</a:t>
                    </a:r>
                  </a:p>
                </c:rich>
              </c:tx>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D5-064E-B023-9B45FAA75AAC}"/>
                </c:ext>
              </c:extLst>
            </c:dLbl>
            <c:dLbl>
              <c:idx val="1"/>
              <c:tx>
                <c:rich>
                  <a:bodyPr/>
                  <a:lstStyle/>
                  <a:p>
                    <a:r>
                      <a:rPr lang="en-US" baseline="0"/>
                      <a:t>14 (43.8%)</a:t>
                    </a:r>
                  </a:p>
                </c:rich>
              </c:tx>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D5-064E-B023-9B45FAA75AA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55E74"/>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Online!$B$5:$C$5</c:f>
              <c:strCache>
                <c:ptCount val="2"/>
                <c:pt idx="0">
                  <c:v>No</c:v>
                </c:pt>
                <c:pt idx="1">
                  <c:v>Yes</c:v>
                </c:pt>
              </c:strCache>
            </c:strRef>
          </c:cat>
          <c:val>
            <c:numRef>
              <c:f>Online!$B$6:$C$6</c:f>
              <c:numCache>
                <c:formatCode>General</c:formatCode>
                <c:ptCount val="2"/>
                <c:pt idx="0">
                  <c:v>18</c:v>
                </c:pt>
                <c:pt idx="1">
                  <c:v>14</c:v>
                </c:pt>
              </c:numCache>
            </c:numRef>
          </c:val>
          <c:extLst>
            <c:ext xmlns:c16="http://schemas.microsoft.com/office/drawing/2014/chart" uri="{C3380CC4-5D6E-409C-BE32-E72D297353CC}">
              <c16:uniqueId val="{00000004-5AD5-064E-B023-9B45FAA75AAC}"/>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255E74"/>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DD21ECE-4EAE-3746-AEEA-2AC4D2D17384}"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519655FB-2FF0-094F-8D81-29E2D8FCBB87}">
      <dgm:prSet/>
      <dgm:spPr/>
      <dgm:t>
        <a:bodyPr/>
        <a:lstStyle/>
        <a:p>
          <a:pPr rtl="0"/>
          <a:r>
            <a:rPr lang="en-CA">
              <a:solidFill>
                <a:srgbClr val="255E74"/>
              </a:solidFill>
            </a:rPr>
            <a:t>The </a:t>
          </a:r>
          <a:r>
            <a:rPr lang="en-CA">
              <a:solidFill>
                <a:srgbClr val="255E74"/>
              </a:solidFill>
              <a:latin typeface="Gill Sans MT" panose="020B0502020104020203"/>
            </a:rPr>
            <a:t>Council on Social Work Education (CSWE)</a:t>
          </a:r>
          <a:r>
            <a:rPr lang="en-CA">
              <a:solidFill>
                <a:srgbClr val="255E74"/>
              </a:solidFill>
            </a:rPr>
            <a:t> developed the 2015 State of Field Education Survey</a:t>
          </a:r>
          <a:r>
            <a:rPr lang="en-CA">
              <a:solidFill>
                <a:srgbClr val="255E74"/>
              </a:solidFill>
              <a:latin typeface="Gill Sans MT" panose="020B0502020104020203"/>
            </a:rPr>
            <a:t> on</a:t>
          </a:r>
          <a:r>
            <a:rPr lang="en-CA">
              <a:solidFill>
                <a:srgbClr val="255E74"/>
              </a:solidFill>
            </a:rPr>
            <a:t> administrative models, staffing and resources </a:t>
          </a:r>
          <a:r>
            <a:rPr lang="en-CA">
              <a:solidFill>
                <a:srgbClr val="255E74"/>
              </a:solidFill>
              <a:latin typeface="Gill Sans MT" panose="020B0502020104020203"/>
            </a:rPr>
            <a:t>of field</a:t>
          </a:r>
          <a:r>
            <a:rPr lang="en-CA">
              <a:solidFill>
                <a:srgbClr val="255E74"/>
              </a:solidFill>
            </a:rPr>
            <a:t> education programs</a:t>
          </a:r>
          <a:r>
            <a:rPr lang="en-CA">
              <a:solidFill>
                <a:srgbClr val="255E74"/>
              </a:solidFill>
              <a:latin typeface="Gill Sans MT" panose="020B0502020104020203"/>
            </a:rPr>
            <a:t> in</a:t>
          </a:r>
          <a:r>
            <a:rPr lang="en-CA">
              <a:solidFill>
                <a:srgbClr val="255E74"/>
              </a:solidFill>
            </a:rPr>
            <a:t> the </a:t>
          </a:r>
          <a:r>
            <a:rPr lang="en-CA">
              <a:solidFill>
                <a:srgbClr val="255E74"/>
              </a:solidFill>
              <a:latin typeface="Gill Sans MT" panose="020B0502020104020203"/>
            </a:rPr>
            <a:t>USA (CSWE</a:t>
          </a:r>
          <a:r>
            <a:rPr lang="en-CA">
              <a:solidFill>
                <a:srgbClr val="255E74"/>
              </a:solidFill>
            </a:rPr>
            <a:t>, 2015). </a:t>
          </a:r>
        </a:p>
      </dgm:t>
    </dgm:pt>
    <dgm:pt modelId="{C4077521-4EFE-6A4A-BE04-2F8623B11078}" type="parTrans" cxnId="{3F02A417-7CD1-324D-8E87-05EFAD2C82E2}">
      <dgm:prSet/>
      <dgm:spPr/>
      <dgm:t>
        <a:bodyPr/>
        <a:lstStyle/>
        <a:p>
          <a:endParaRPr lang="en-US" sz="2000">
            <a:solidFill>
              <a:srgbClr val="255E74"/>
            </a:solidFill>
          </a:endParaRPr>
        </a:p>
      </dgm:t>
    </dgm:pt>
    <dgm:pt modelId="{CE35DF95-0075-FC47-9FCC-E4354A5C25FD}" type="sibTrans" cxnId="{3F02A417-7CD1-324D-8E87-05EFAD2C82E2}">
      <dgm:prSet/>
      <dgm:spPr/>
      <dgm:t>
        <a:bodyPr/>
        <a:lstStyle/>
        <a:p>
          <a:endParaRPr lang="en-US">
            <a:solidFill>
              <a:srgbClr val="255E74"/>
            </a:solidFill>
          </a:endParaRPr>
        </a:p>
      </dgm:t>
    </dgm:pt>
    <dgm:pt modelId="{510BDDB2-8D05-7E41-B871-F8FEC71146ED}">
      <dgm:prSet/>
      <dgm:spPr/>
      <dgm:t>
        <a:bodyPr/>
        <a:lstStyle/>
        <a:p>
          <a:pPr rtl="0"/>
          <a:r>
            <a:rPr lang="en-CA">
              <a:solidFill>
                <a:srgbClr val="255E74"/>
              </a:solidFill>
              <a:latin typeface="Gill Sans MT" panose="020B0502020104020203"/>
            </a:rPr>
            <a:t> The </a:t>
          </a:r>
          <a:r>
            <a:rPr lang="en-CA">
              <a:solidFill>
                <a:srgbClr val="255E74"/>
              </a:solidFill>
            </a:rPr>
            <a:t>TFEL project developed a </a:t>
          </a:r>
          <a:r>
            <a:rPr lang="en-CA">
              <a:solidFill>
                <a:srgbClr val="255E74"/>
              </a:solidFill>
              <a:latin typeface="Gill Sans MT" panose="020B0502020104020203"/>
            </a:rPr>
            <a:t>national</a:t>
          </a:r>
          <a:r>
            <a:rPr lang="en-CA">
              <a:solidFill>
                <a:srgbClr val="255E74"/>
              </a:solidFill>
            </a:rPr>
            <a:t> survey </a:t>
          </a:r>
          <a:r>
            <a:rPr lang="en-CA">
              <a:solidFill>
                <a:srgbClr val="255E74"/>
              </a:solidFill>
              <a:latin typeface="Gill Sans MT" panose="020B0502020104020203"/>
            </a:rPr>
            <a:t>on</a:t>
          </a:r>
          <a:r>
            <a:rPr lang="en-CA">
              <a:solidFill>
                <a:srgbClr val="255E74"/>
              </a:solidFill>
            </a:rPr>
            <a:t> the state of field education </a:t>
          </a:r>
          <a:r>
            <a:rPr lang="en-CA">
              <a:solidFill>
                <a:srgbClr val="255E74"/>
              </a:solidFill>
              <a:latin typeface="Gill Sans MT" panose="020B0502020104020203"/>
            </a:rPr>
            <a:t>in Canada based on the</a:t>
          </a:r>
          <a:r>
            <a:rPr lang="en-CA">
              <a:solidFill>
                <a:srgbClr val="255E74"/>
              </a:solidFill>
            </a:rPr>
            <a:t> CSWE 2015 survey</a:t>
          </a:r>
          <a:r>
            <a:rPr lang="en-CA">
              <a:solidFill>
                <a:srgbClr val="255E74"/>
              </a:solidFill>
              <a:latin typeface="Gill Sans MT" panose="020B0502020104020203"/>
            </a:rPr>
            <a:t>.</a:t>
          </a:r>
          <a:endParaRPr lang="en-CA">
            <a:solidFill>
              <a:srgbClr val="255E74"/>
            </a:solidFill>
          </a:endParaRPr>
        </a:p>
      </dgm:t>
    </dgm:pt>
    <dgm:pt modelId="{5DDBA594-DAF4-F346-AE6B-38E90ABCE347}" type="parTrans" cxnId="{64BEDFBE-44F8-E341-97F7-CB9EFE6EE8C7}">
      <dgm:prSet/>
      <dgm:spPr/>
      <dgm:t>
        <a:bodyPr/>
        <a:lstStyle/>
        <a:p>
          <a:endParaRPr lang="en-US" sz="2000">
            <a:solidFill>
              <a:srgbClr val="255E74"/>
            </a:solidFill>
          </a:endParaRPr>
        </a:p>
      </dgm:t>
    </dgm:pt>
    <dgm:pt modelId="{775756AD-70F3-7549-98A6-2A62978B9F71}" type="sibTrans" cxnId="{64BEDFBE-44F8-E341-97F7-CB9EFE6EE8C7}">
      <dgm:prSet/>
      <dgm:spPr/>
      <dgm:t>
        <a:bodyPr/>
        <a:lstStyle/>
        <a:p>
          <a:endParaRPr lang="en-US">
            <a:solidFill>
              <a:srgbClr val="255E74"/>
            </a:solidFill>
          </a:endParaRPr>
        </a:p>
      </dgm:t>
    </dgm:pt>
    <dgm:pt modelId="{A3819B75-A31D-1248-A77F-C5EA5141AAFE}">
      <dgm:prSet/>
      <dgm:spPr/>
      <dgm:t>
        <a:bodyPr/>
        <a:lstStyle/>
        <a:p>
          <a:pPr rtl="0"/>
          <a:r>
            <a:rPr lang="en-CA">
              <a:solidFill>
                <a:srgbClr val="255E74"/>
              </a:solidFill>
            </a:rPr>
            <a:t>We hope the survey findings will increase awareness of the critical state of field </a:t>
          </a:r>
          <a:r>
            <a:rPr lang="en-CA">
              <a:solidFill>
                <a:srgbClr val="255E74"/>
              </a:solidFill>
              <a:latin typeface="Gill Sans MT" panose="020B0502020104020203"/>
            </a:rPr>
            <a:t>education and</a:t>
          </a:r>
          <a:r>
            <a:rPr lang="en-CA">
              <a:solidFill>
                <a:srgbClr val="255E74"/>
              </a:solidFill>
            </a:rPr>
            <a:t> support a concerted effort to develop more sustainable models of field education</a:t>
          </a:r>
          <a:r>
            <a:rPr lang="en-CA">
              <a:solidFill>
                <a:srgbClr val="255E74"/>
              </a:solidFill>
              <a:latin typeface="Gill Sans MT" panose="020B0502020104020203"/>
            </a:rPr>
            <a:t>.</a:t>
          </a:r>
          <a:r>
            <a:rPr lang="en-CA">
              <a:solidFill>
                <a:srgbClr val="255E74"/>
              </a:solidFill>
            </a:rPr>
            <a:t> </a:t>
          </a:r>
        </a:p>
      </dgm:t>
    </dgm:pt>
    <dgm:pt modelId="{7D265D07-3EB7-F141-BBE5-5EBEB53228CD}" type="parTrans" cxnId="{44A51077-C4B7-D54B-94A6-2BF4D8B84C17}">
      <dgm:prSet/>
      <dgm:spPr/>
      <dgm:t>
        <a:bodyPr/>
        <a:lstStyle/>
        <a:p>
          <a:endParaRPr lang="en-US" sz="2000">
            <a:solidFill>
              <a:srgbClr val="255E74"/>
            </a:solidFill>
          </a:endParaRPr>
        </a:p>
      </dgm:t>
    </dgm:pt>
    <dgm:pt modelId="{8116E58E-930E-A646-AC72-96DB46C2B5F3}" type="sibTrans" cxnId="{44A51077-C4B7-D54B-94A6-2BF4D8B84C17}">
      <dgm:prSet/>
      <dgm:spPr/>
      <dgm:t>
        <a:bodyPr/>
        <a:lstStyle/>
        <a:p>
          <a:endParaRPr lang="en-US">
            <a:solidFill>
              <a:srgbClr val="255E74"/>
            </a:solidFill>
          </a:endParaRPr>
        </a:p>
      </dgm:t>
    </dgm:pt>
    <dgm:pt modelId="{2C3AA778-8EE9-4E09-B8E0-734A10CA6C33}" type="pres">
      <dgm:prSet presAssocID="{CDD21ECE-4EAE-3746-AEEA-2AC4D2D17384}" presName="vert0" presStyleCnt="0">
        <dgm:presLayoutVars>
          <dgm:dir/>
          <dgm:animOne val="branch"/>
          <dgm:animLvl val="lvl"/>
        </dgm:presLayoutVars>
      </dgm:prSet>
      <dgm:spPr/>
    </dgm:pt>
    <dgm:pt modelId="{B7C6699C-F789-4C59-8AB3-C67F5E2DFB5B}" type="pres">
      <dgm:prSet presAssocID="{519655FB-2FF0-094F-8D81-29E2D8FCBB87}" presName="thickLine" presStyleLbl="alignNode1" presStyleIdx="0" presStyleCnt="3"/>
      <dgm:spPr/>
    </dgm:pt>
    <dgm:pt modelId="{60C5B98C-AB41-4AA7-ABBA-4DC0578433AB}" type="pres">
      <dgm:prSet presAssocID="{519655FB-2FF0-094F-8D81-29E2D8FCBB87}" presName="horz1" presStyleCnt="0"/>
      <dgm:spPr/>
    </dgm:pt>
    <dgm:pt modelId="{1F43086F-EB90-4B90-B225-8EE8301042C5}" type="pres">
      <dgm:prSet presAssocID="{519655FB-2FF0-094F-8D81-29E2D8FCBB87}" presName="tx1" presStyleLbl="revTx" presStyleIdx="0" presStyleCnt="3"/>
      <dgm:spPr/>
    </dgm:pt>
    <dgm:pt modelId="{D6E541FF-03C0-4DF8-94CE-A57E05C5045E}" type="pres">
      <dgm:prSet presAssocID="{519655FB-2FF0-094F-8D81-29E2D8FCBB87}" presName="vert1" presStyleCnt="0"/>
      <dgm:spPr/>
    </dgm:pt>
    <dgm:pt modelId="{F109EA0D-04CB-4618-8AE1-CB7E7F66F79F}" type="pres">
      <dgm:prSet presAssocID="{510BDDB2-8D05-7E41-B871-F8FEC71146ED}" presName="thickLine" presStyleLbl="alignNode1" presStyleIdx="1" presStyleCnt="3"/>
      <dgm:spPr/>
    </dgm:pt>
    <dgm:pt modelId="{72650D92-C6AC-423F-9E31-B43D295BDEA0}" type="pres">
      <dgm:prSet presAssocID="{510BDDB2-8D05-7E41-B871-F8FEC71146ED}" presName="horz1" presStyleCnt="0"/>
      <dgm:spPr/>
    </dgm:pt>
    <dgm:pt modelId="{D72EDB29-AE4F-460D-A182-CA5D79F282D1}" type="pres">
      <dgm:prSet presAssocID="{510BDDB2-8D05-7E41-B871-F8FEC71146ED}" presName="tx1" presStyleLbl="revTx" presStyleIdx="1" presStyleCnt="3"/>
      <dgm:spPr/>
    </dgm:pt>
    <dgm:pt modelId="{A240D12B-AA20-4DD2-90B6-34EE42E439FF}" type="pres">
      <dgm:prSet presAssocID="{510BDDB2-8D05-7E41-B871-F8FEC71146ED}" presName="vert1" presStyleCnt="0"/>
      <dgm:spPr/>
    </dgm:pt>
    <dgm:pt modelId="{8F04F52F-C575-40C1-A799-B904A87CE841}" type="pres">
      <dgm:prSet presAssocID="{A3819B75-A31D-1248-A77F-C5EA5141AAFE}" presName="thickLine" presStyleLbl="alignNode1" presStyleIdx="2" presStyleCnt="3"/>
      <dgm:spPr/>
    </dgm:pt>
    <dgm:pt modelId="{5DA816EF-F406-4751-9175-0A31215030D8}" type="pres">
      <dgm:prSet presAssocID="{A3819B75-A31D-1248-A77F-C5EA5141AAFE}" presName="horz1" presStyleCnt="0"/>
      <dgm:spPr/>
    </dgm:pt>
    <dgm:pt modelId="{95924989-ED4F-40BD-A55A-6E507A0AE413}" type="pres">
      <dgm:prSet presAssocID="{A3819B75-A31D-1248-A77F-C5EA5141AAFE}" presName="tx1" presStyleLbl="revTx" presStyleIdx="2" presStyleCnt="3"/>
      <dgm:spPr/>
    </dgm:pt>
    <dgm:pt modelId="{B1345281-4D93-43FB-94EA-23DC1304A803}" type="pres">
      <dgm:prSet presAssocID="{A3819B75-A31D-1248-A77F-C5EA5141AAFE}" presName="vert1" presStyleCnt="0"/>
      <dgm:spPr/>
    </dgm:pt>
  </dgm:ptLst>
  <dgm:cxnLst>
    <dgm:cxn modelId="{3F02A417-7CD1-324D-8E87-05EFAD2C82E2}" srcId="{CDD21ECE-4EAE-3746-AEEA-2AC4D2D17384}" destId="{519655FB-2FF0-094F-8D81-29E2D8FCBB87}" srcOrd="0" destOrd="0" parTransId="{C4077521-4EFE-6A4A-BE04-2F8623B11078}" sibTransId="{CE35DF95-0075-FC47-9FCC-E4354A5C25FD}"/>
    <dgm:cxn modelId="{08057A72-8DAC-407F-B9BE-690DEC24AEB4}" type="presOf" srcId="{CDD21ECE-4EAE-3746-AEEA-2AC4D2D17384}" destId="{2C3AA778-8EE9-4E09-B8E0-734A10CA6C33}" srcOrd="0" destOrd="0" presId="urn:microsoft.com/office/officeart/2008/layout/LinedList"/>
    <dgm:cxn modelId="{44A51077-C4B7-D54B-94A6-2BF4D8B84C17}" srcId="{CDD21ECE-4EAE-3746-AEEA-2AC4D2D17384}" destId="{A3819B75-A31D-1248-A77F-C5EA5141AAFE}" srcOrd="2" destOrd="0" parTransId="{7D265D07-3EB7-F141-BBE5-5EBEB53228CD}" sibTransId="{8116E58E-930E-A646-AC72-96DB46C2B5F3}"/>
    <dgm:cxn modelId="{1E1D4198-F715-4CA2-A2F1-6F37F88A475C}" type="presOf" srcId="{A3819B75-A31D-1248-A77F-C5EA5141AAFE}" destId="{95924989-ED4F-40BD-A55A-6E507A0AE413}" srcOrd="0" destOrd="0" presId="urn:microsoft.com/office/officeart/2008/layout/LinedList"/>
    <dgm:cxn modelId="{64BEDFBE-44F8-E341-97F7-CB9EFE6EE8C7}" srcId="{CDD21ECE-4EAE-3746-AEEA-2AC4D2D17384}" destId="{510BDDB2-8D05-7E41-B871-F8FEC71146ED}" srcOrd="1" destOrd="0" parTransId="{5DDBA594-DAF4-F346-AE6B-38E90ABCE347}" sibTransId="{775756AD-70F3-7549-98A6-2A62978B9F71}"/>
    <dgm:cxn modelId="{67967BC7-A1F4-44F3-9D9F-CF8A2ACC7A48}" type="presOf" srcId="{519655FB-2FF0-094F-8D81-29E2D8FCBB87}" destId="{1F43086F-EB90-4B90-B225-8EE8301042C5}" srcOrd="0" destOrd="0" presId="urn:microsoft.com/office/officeart/2008/layout/LinedList"/>
    <dgm:cxn modelId="{A0D198CF-C642-44B7-84DF-163B574E77B8}" type="presOf" srcId="{510BDDB2-8D05-7E41-B871-F8FEC71146ED}" destId="{D72EDB29-AE4F-460D-A182-CA5D79F282D1}" srcOrd="0" destOrd="0" presId="urn:microsoft.com/office/officeart/2008/layout/LinedList"/>
    <dgm:cxn modelId="{E90ED905-2BDF-40BC-9162-407DF1D1B286}" type="presParOf" srcId="{2C3AA778-8EE9-4E09-B8E0-734A10CA6C33}" destId="{B7C6699C-F789-4C59-8AB3-C67F5E2DFB5B}" srcOrd="0" destOrd="0" presId="urn:microsoft.com/office/officeart/2008/layout/LinedList"/>
    <dgm:cxn modelId="{D0157C87-2C64-4D82-AC56-FBEA7A7BE2F5}" type="presParOf" srcId="{2C3AA778-8EE9-4E09-B8E0-734A10CA6C33}" destId="{60C5B98C-AB41-4AA7-ABBA-4DC0578433AB}" srcOrd="1" destOrd="0" presId="urn:microsoft.com/office/officeart/2008/layout/LinedList"/>
    <dgm:cxn modelId="{FC519789-DC6D-44DA-879C-779FAE7A1502}" type="presParOf" srcId="{60C5B98C-AB41-4AA7-ABBA-4DC0578433AB}" destId="{1F43086F-EB90-4B90-B225-8EE8301042C5}" srcOrd="0" destOrd="0" presId="urn:microsoft.com/office/officeart/2008/layout/LinedList"/>
    <dgm:cxn modelId="{B79A41F2-E71D-4ED7-9A6C-84636BFC021C}" type="presParOf" srcId="{60C5B98C-AB41-4AA7-ABBA-4DC0578433AB}" destId="{D6E541FF-03C0-4DF8-94CE-A57E05C5045E}" srcOrd="1" destOrd="0" presId="urn:microsoft.com/office/officeart/2008/layout/LinedList"/>
    <dgm:cxn modelId="{DAFCDE19-FD76-417D-88D0-A9AD66B3A69A}" type="presParOf" srcId="{2C3AA778-8EE9-4E09-B8E0-734A10CA6C33}" destId="{F109EA0D-04CB-4618-8AE1-CB7E7F66F79F}" srcOrd="2" destOrd="0" presId="urn:microsoft.com/office/officeart/2008/layout/LinedList"/>
    <dgm:cxn modelId="{154129D8-9637-4516-A5D0-580B365881DD}" type="presParOf" srcId="{2C3AA778-8EE9-4E09-B8E0-734A10CA6C33}" destId="{72650D92-C6AC-423F-9E31-B43D295BDEA0}" srcOrd="3" destOrd="0" presId="urn:microsoft.com/office/officeart/2008/layout/LinedList"/>
    <dgm:cxn modelId="{4D8FFEBF-6A47-4525-806E-502ABEF491CC}" type="presParOf" srcId="{72650D92-C6AC-423F-9E31-B43D295BDEA0}" destId="{D72EDB29-AE4F-460D-A182-CA5D79F282D1}" srcOrd="0" destOrd="0" presId="urn:microsoft.com/office/officeart/2008/layout/LinedList"/>
    <dgm:cxn modelId="{9E60787B-4BD4-4FA6-98D9-D460AFE8F121}" type="presParOf" srcId="{72650D92-C6AC-423F-9E31-B43D295BDEA0}" destId="{A240D12B-AA20-4DD2-90B6-34EE42E439FF}" srcOrd="1" destOrd="0" presId="urn:microsoft.com/office/officeart/2008/layout/LinedList"/>
    <dgm:cxn modelId="{8DB84ABE-93C1-4A78-84C6-D079E1B75BDD}" type="presParOf" srcId="{2C3AA778-8EE9-4E09-B8E0-734A10CA6C33}" destId="{8F04F52F-C575-40C1-A799-B904A87CE841}" srcOrd="4" destOrd="0" presId="urn:microsoft.com/office/officeart/2008/layout/LinedList"/>
    <dgm:cxn modelId="{0F732739-AB09-4553-BE31-B635F9ED8F31}" type="presParOf" srcId="{2C3AA778-8EE9-4E09-B8E0-734A10CA6C33}" destId="{5DA816EF-F406-4751-9175-0A31215030D8}" srcOrd="5" destOrd="0" presId="urn:microsoft.com/office/officeart/2008/layout/LinedList"/>
    <dgm:cxn modelId="{FC60D8B1-2CED-4235-92E9-186DAC94D058}" type="presParOf" srcId="{5DA816EF-F406-4751-9175-0A31215030D8}" destId="{95924989-ED4F-40BD-A55A-6E507A0AE413}" srcOrd="0" destOrd="0" presId="urn:microsoft.com/office/officeart/2008/layout/LinedList"/>
    <dgm:cxn modelId="{AA55806B-9196-44FE-9A16-059E2A929F6D}" type="presParOf" srcId="{5DA816EF-F406-4751-9175-0A31215030D8}" destId="{B1345281-4D93-43FB-94EA-23DC1304A80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6278F-4494-B44F-AA37-B81A26A8C51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3419359-21B5-7B4C-A4C6-8A5DB2C7AD36}">
      <dgm:prSet/>
      <dgm:spPr/>
      <dgm:t>
        <a:bodyPr/>
        <a:lstStyle/>
        <a:p>
          <a:pPr rtl="0"/>
          <a:r>
            <a:rPr lang="en-US"/>
            <a:t>Purpose: </a:t>
          </a:r>
          <a:r>
            <a:rPr lang="en-US">
              <a:latin typeface="Gill Sans MT" panose="020B0502020104020203"/>
            </a:rPr>
            <a:t>to </a:t>
          </a:r>
          <a:r>
            <a:rPr lang="en-US"/>
            <a:t>examine and gain a better understanding of the state of social work field education in Canada.</a:t>
          </a:r>
          <a:r>
            <a:rPr lang="en-US">
              <a:solidFill>
                <a:schemeClr val="tx1"/>
              </a:solidFill>
              <a:latin typeface="Gill Sans MT" panose="020B0502020104020203"/>
            </a:rPr>
            <a:t> </a:t>
          </a:r>
          <a:endParaRPr lang="en-CA">
            <a:solidFill>
              <a:schemeClr val="tx1"/>
            </a:solidFill>
            <a:highlight>
              <a:srgbClr val="FFFF00"/>
            </a:highlight>
          </a:endParaRPr>
        </a:p>
      </dgm:t>
    </dgm:pt>
    <dgm:pt modelId="{9398BC55-2646-CF42-97D6-F28E7A87166B}" type="parTrans" cxnId="{6CDCF787-4FFE-F347-8E2F-4FE4E44C817C}">
      <dgm:prSet/>
      <dgm:spPr/>
      <dgm:t>
        <a:bodyPr/>
        <a:lstStyle/>
        <a:p>
          <a:endParaRPr lang="en-US"/>
        </a:p>
      </dgm:t>
    </dgm:pt>
    <dgm:pt modelId="{3955E687-2916-794D-AA47-1375674D1CA4}" type="sibTrans" cxnId="{6CDCF787-4FFE-F347-8E2F-4FE4E44C817C}">
      <dgm:prSet/>
      <dgm:spPr/>
      <dgm:t>
        <a:bodyPr/>
        <a:lstStyle/>
        <a:p>
          <a:endParaRPr lang="en-US"/>
        </a:p>
      </dgm:t>
    </dgm:pt>
    <dgm:pt modelId="{D59473F3-E5D0-DD4E-9E26-47B7EE917780}">
      <dgm:prSet/>
      <dgm:spPr/>
      <dgm:t>
        <a:bodyPr/>
        <a:lstStyle/>
        <a:p>
          <a:r>
            <a:rPr lang="en-CA">
              <a:solidFill>
                <a:srgbClr val="255E74"/>
              </a:solidFill>
            </a:rPr>
            <a:t>Field directors/coordinators perception of the current state of social work field education</a:t>
          </a:r>
        </a:p>
      </dgm:t>
    </dgm:pt>
    <dgm:pt modelId="{A5193474-1A3E-4349-B872-1A5259A242C9}" type="parTrans" cxnId="{416C9A54-FACA-A741-A34D-27961DD7C3DB}">
      <dgm:prSet/>
      <dgm:spPr/>
      <dgm:t>
        <a:bodyPr/>
        <a:lstStyle/>
        <a:p>
          <a:endParaRPr lang="en-US"/>
        </a:p>
      </dgm:t>
    </dgm:pt>
    <dgm:pt modelId="{EB104BA7-A2E3-1149-ABFA-F54783EC8E92}" type="sibTrans" cxnId="{416C9A54-FACA-A741-A34D-27961DD7C3DB}">
      <dgm:prSet/>
      <dgm:spPr/>
      <dgm:t>
        <a:bodyPr/>
        <a:lstStyle/>
        <a:p>
          <a:endParaRPr lang="en-US"/>
        </a:p>
      </dgm:t>
    </dgm:pt>
    <dgm:pt modelId="{9177FB34-91A7-3848-B7A1-44C8076297D6}">
      <dgm:prSet/>
      <dgm:spPr/>
      <dgm:t>
        <a:bodyPr/>
        <a:lstStyle/>
        <a:p>
          <a:r>
            <a:rPr lang="en-CA">
              <a:solidFill>
                <a:srgbClr val="255E74"/>
              </a:solidFill>
            </a:rPr>
            <a:t>Demographics of field coordinators and programs</a:t>
          </a:r>
        </a:p>
      </dgm:t>
    </dgm:pt>
    <dgm:pt modelId="{38942394-2BD2-9C4A-A948-C42ED8DDAEAA}" type="parTrans" cxnId="{3CA17B82-0CD7-D748-A376-257E8861349F}">
      <dgm:prSet/>
      <dgm:spPr/>
      <dgm:t>
        <a:bodyPr/>
        <a:lstStyle/>
        <a:p>
          <a:endParaRPr lang="en-US"/>
        </a:p>
      </dgm:t>
    </dgm:pt>
    <dgm:pt modelId="{29F0F19D-2C0B-7343-9697-A5E04505BEE9}" type="sibTrans" cxnId="{3CA17B82-0CD7-D748-A376-257E8861349F}">
      <dgm:prSet/>
      <dgm:spPr/>
      <dgm:t>
        <a:bodyPr/>
        <a:lstStyle/>
        <a:p>
          <a:endParaRPr lang="en-US"/>
        </a:p>
      </dgm:t>
    </dgm:pt>
    <dgm:pt modelId="{04852E67-EBF0-EA4C-80EB-640E279D6EA0}">
      <dgm:prSet/>
      <dgm:spPr/>
      <dgm:t>
        <a:bodyPr/>
        <a:lstStyle/>
        <a:p>
          <a:r>
            <a:rPr lang="en-US">
              <a:solidFill>
                <a:srgbClr val="255E74"/>
              </a:solidFill>
            </a:rPr>
            <a:t>Administrative models of field education</a:t>
          </a:r>
          <a:endParaRPr lang="en-CA">
            <a:solidFill>
              <a:srgbClr val="255E74"/>
            </a:solidFill>
          </a:endParaRPr>
        </a:p>
      </dgm:t>
    </dgm:pt>
    <dgm:pt modelId="{C06167BD-252B-0147-AF6B-B99282EFF8D6}" type="parTrans" cxnId="{D8D72570-1A22-5C41-B083-BA7EBEC3E8B7}">
      <dgm:prSet/>
      <dgm:spPr/>
      <dgm:t>
        <a:bodyPr/>
        <a:lstStyle/>
        <a:p>
          <a:endParaRPr lang="en-US"/>
        </a:p>
      </dgm:t>
    </dgm:pt>
    <dgm:pt modelId="{0C05ADBA-FD3E-9948-8097-6394337FD6E5}" type="sibTrans" cxnId="{D8D72570-1A22-5C41-B083-BA7EBEC3E8B7}">
      <dgm:prSet/>
      <dgm:spPr/>
      <dgm:t>
        <a:bodyPr/>
        <a:lstStyle/>
        <a:p>
          <a:endParaRPr lang="en-US"/>
        </a:p>
      </dgm:t>
    </dgm:pt>
    <dgm:pt modelId="{E79155DE-CA0E-DB4F-A5D0-7D69C1DAE8E2}">
      <dgm:prSet/>
      <dgm:spPr/>
      <dgm:t>
        <a:bodyPr/>
        <a:lstStyle/>
        <a:p>
          <a:r>
            <a:rPr lang="en-CA">
              <a:solidFill>
                <a:srgbClr val="255E74"/>
              </a:solidFill>
            </a:rPr>
            <a:t>Breakdown and adequacy of resources</a:t>
          </a:r>
        </a:p>
      </dgm:t>
    </dgm:pt>
    <dgm:pt modelId="{AE1A7B94-74B0-534A-9894-CDCC87600875}" type="parTrans" cxnId="{5731F894-651E-BC44-8B0D-6F9DAB8EA1D0}">
      <dgm:prSet/>
      <dgm:spPr/>
      <dgm:t>
        <a:bodyPr/>
        <a:lstStyle/>
        <a:p>
          <a:endParaRPr lang="en-US"/>
        </a:p>
      </dgm:t>
    </dgm:pt>
    <dgm:pt modelId="{672107FA-D98C-8E49-889B-C2E87C6026A4}" type="sibTrans" cxnId="{5731F894-651E-BC44-8B0D-6F9DAB8EA1D0}">
      <dgm:prSet/>
      <dgm:spPr/>
      <dgm:t>
        <a:bodyPr/>
        <a:lstStyle/>
        <a:p>
          <a:endParaRPr lang="en-US"/>
        </a:p>
      </dgm:t>
    </dgm:pt>
    <dgm:pt modelId="{46216CE1-B68E-D145-BAB9-C7EB786FE8AF}">
      <dgm:prSet/>
      <dgm:spPr/>
      <dgm:t>
        <a:bodyPr/>
        <a:lstStyle/>
        <a:p>
          <a:r>
            <a:rPr lang="en-CA">
              <a:solidFill>
                <a:srgbClr val="255E74"/>
              </a:solidFill>
            </a:rPr>
            <a:t>Workload expectations of field coordinators</a:t>
          </a:r>
        </a:p>
      </dgm:t>
    </dgm:pt>
    <dgm:pt modelId="{0C660EC9-90CD-7345-BD52-D2E2F3936C72}" type="parTrans" cxnId="{0D4A4E6D-734D-F24E-8C8A-0B7BF942F3B3}">
      <dgm:prSet/>
      <dgm:spPr/>
      <dgm:t>
        <a:bodyPr/>
        <a:lstStyle/>
        <a:p>
          <a:endParaRPr lang="en-US"/>
        </a:p>
      </dgm:t>
    </dgm:pt>
    <dgm:pt modelId="{F206FBA8-C3F8-FC4A-83F6-7382051D48CD}" type="sibTrans" cxnId="{0D4A4E6D-734D-F24E-8C8A-0B7BF942F3B3}">
      <dgm:prSet/>
      <dgm:spPr/>
      <dgm:t>
        <a:bodyPr/>
        <a:lstStyle/>
        <a:p>
          <a:endParaRPr lang="en-US"/>
        </a:p>
      </dgm:t>
    </dgm:pt>
    <dgm:pt modelId="{9B942BC8-24CF-B34D-86E8-6BC08AD66C0F}">
      <dgm:prSet/>
      <dgm:spPr/>
      <dgm:t>
        <a:bodyPr/>
        <a:lstStyle/>
        <a:p>
          <a:r>
            <a:rPr lang="en-US"/>
            <a:t>Field education areas examined:</a:t>
          </a:r>
          <a:endParaRPr lang="en-CA"/>
        </a:p>
      </dgm:t>
    </dgm:pt>
    <dgm:pt modelId="{F3008493-BB61-074E-9229-C2FA923B9698}" type="sibTrans" cxnId="{A3BCE8F8-94BA-DC49-9B88-07361E9C0F23}">
      <dgm:prSet/>
      <dgm:spPr/>
      <dgm:t>
        <a:bodyPr/>
        <a:lstStyle/>
        <a:p>
          <a:endParaRPr lang="en-US"/>
        </a:p>
      </dgm:t>
    </dgm:pt>
    <dgm:pt modelId="{CBEFD6C8-5216-C44A-BBD0-B7F01F9E5805}" type="parTrans" cxnId="{A3BCE8F8-94BA-DC49-9B88-07361E9C0F23}">
      <dgm:prSet/>
      <dgm:spPr/>
      <dgm:t>
        <a:bodyPr/>
        <a:lstStyle/>
        <a:p>
          <a:endParaRPr lang="en-US"/>
        </a:p>
      </dgm:t>
    </dgm:pt>
    <dgm:pt modelId="{C014591A-52A8-FD47-B8A3-6FC5AAED9302}" type="pres">
      <dgm:prSet presAssocID="{6586278F-4494-B44F-AA37-B81A26A8C511}" presName="linear" presStyleCnt="0">
        <dgm:presLayoutVars>
          <dgm:animLvl val="lvl"/>
          <dgm:resizeHandles val="exact"/>
        </dgm:presLayoutVars>
      </dgm:prSet>
      <dgm:spPr/>
    </dgm:pt>
    <dgm:pt modelId="{E4001504-DCAF-5342-BEF5-8F405EAF8812}" type="pres">
      <dgm:prSet presAssocID="{E3419359-21B5-7B4C-A4C6-8A5DB2C7AD36}" presName="parentText" presStyleLbl="node1" presStyleIdx="0" presStyleCnt="2">
        <dgm:presLayoutVars>
          <dgm:chMax val="0"/>
          <dgm:bulletEnabled val="1"/>
        </dgm:presLayoutVars>
      </dgm:prSet>
      <dgm:spPr/>
    </dgm:pt>
    <dgm:pt modelId="{025AEB32-1C7C-0B4B-8039-634E7DEF6692}" type="pres">
      <dgm:prSet presAssocID="{3955E687-2916-794D-AA47-1375674D1CA4}" presName="spacer" presStyleCnt="0"/>
      <dgm:spPr/>
    </dgm:pt>
    <dgm:pt modelId="{011D7152-B99A-AB4F-A3A4-B82FAA216E29}" type="pres">
      <dgm:prSet presAssocID="{9B942BC8-24CF-B34D-86E8-6BC08AD66C0F}" presName="parentText" presStyleLbl="node1" presStyleIdx="1" presStyleCnt="2" custScaleY="60960">
        <dgm:presLayoutVars>
          <dgm:chMax val="0"/>
          <dgm:bulletEnabled val="1"/>
        </dgm:presLayoutVars>
      </dgm:prSet>
      <dgm:spPr/>
    </dgm:pt>
    <dgm:pt modelId="{31ED1A05-8740-0549-A981-AFA738C1E575}" type="pres">
      <dgm:prSet presAssocID="{9B942BC8-24CF-B34D-86E8-6BC08AD66C0F}" presName="childText" presStyleLbl="revTx" presStyleIdx="0" presStyleCnt="1">
        <dgm:presLayoutVars>
          <dgm:bulletEnabled val="1"/>
        </dgm:presLayoutVars>
      </dgm:prSet>
      <dgm:spPr/>
    </dgm:pt>
  </dgm:ptLst>
  <dgm:cxnLst>
    <dgm:cxn modelId="{E2E83419-3835-844A-A29D-12DBA78420CC}" type="presOf" srcId="{04852E67-EBF0-EA4C-80EB-640E279D6EA0}" destId="{31ED1A05-8740-0549-A981-AFA738C1E575}" srcOrd="0" destOrd="1" presId="urn:microsoft.com/office/officeart/2005/8/layout/vList2"/>
    <dgm:cxn modelId="{A7FD8520-1B4E-CE42-A67E-006204B86F45}" type="presOf" srcId="{9177FB34-91A7-3848-B7A1-44C8076297D6}" destId="{31ED1A05-8740-0549-A981-AFA738C1E575}" srcOrd="0" destOrd="0" presId="urn:microsoft.com/office/officeart/2005/8/layout/vList2"/>
    <dgm:cxn modelId="{AD6A9645-4D18-4343-B92A-291AF8D116CE}" type="presOf" srcId="{9B942BC8-24CF-B34D-86E8-6BC08AD66C0F}" destId="{011D7152-B99A-AB4F-A3A4-B82FAA216E29}" srcOrd="0" destOrd="0" presId="urn:microsoft.com/office/officeart/2005/8/layout/vList2"/>
    <dgm:cxn modelId="{75A19369-511F-A445-A0BE-07578AB3D261}" type="presOf" srcId="{6586278F-4494-B44F-AA37-B81A26A8C511}" destId="{C014591A-52A8-FD47-B8A3-6FC5AAED9302}" srcOrd="0" destOrd="0" presId="urn:microsoft.com/office/officeart/2005/8/layout/vList2"/>
    <dgm:cxn modelId="{0D4A4E6D-734D-F24E-8C8A-0B7BF942F3B3}" srcId="{9B942BC8-24CF-B34D-86E8-6BC08AD66C0F}" destId="{46216CE1-B68E-D145-BAB9-C7EB786FE8AF}" srcOrd="3" destOrd="0" parTransId="{0C660EC9-90CD-7345-BD52-D2E2F3936C72}" sibTransId="{F206FBA8-C3F8-FC4A-83F6-7382051D48CD}"/>
    <dgm:cxn modelId="{D8D72570-1A22-5C41-B083-BA7EBEC3E8B7}" srcId="{9B942BC8-24CF-B34D-86E8-6BC08AD66C0F}" destId="{04852E67-EBF0-EA4C-80EB-640E279D6EA0}" srcOrd="1" destOrd="0" parTransId="{C06167BD-252B-0147-AF6B-B99282EFF8D6}" sibTransId="{0C05ADBA-FD3E-9948-8097-6394337FD6E5}"/>
    <dgm:cxn modelId="{416C9A54-FACA-A741-A34D-27961DD7C3DB}" srcId="{9B942BC8-24CF-B34D-86E8-6BC08AD66C0F}" destId="{D59473F3-E5D0-DD4E-9E26-47B7EE917780}" srcOrd="4" destOrd="0" parTransId="{A5193474-1A3E-4349-B872-1A5259A242C9}" sibTransId="{EB104BA7-A2E3-1149-ABFA-F54783EC8E92}"/>
    <dgm:cxn modelId="{7F962958-0FDF-CE4D-BB12-8894C9E42C2F}" type="presOf" srcId="{E3419359-21B5-7B4C-A4C6-8A5DB2C7AD36}" destId="{E4001504-DCAF-5342-BEF5-8F405EAF8812}" srcOrd="0" destOrd="0" presId="urn:microsoft.com/office/officeart/2005/8/layout/vList2"/>
    <dgm:cxn modelId="{3CA17B82-0CD7-D748-A376-257E8861349F}" srcId="{9B942BC8-24CF-B34D-86E8-6BC08AD66C0F}" destId="{9177FB34-91A7-3848-B7A1-44C8076297D6}" srcOrd="0" destOrd="0" parTransId="{38942394-2BD2-9C4A-A948-C42ED8DDAEAA}" sibTransId="{29F0F19D-2C0B-7343-9697-A5E04505BEE9}"/>
    <dgm:cxn modelId="{6CDCF787-4FFE-F347-8E2F-4FE4E44C817C}" srcId="{6586278F-4494-B44F-AA37-B81A26A8C511}" destId="{E3419359-21B5-7B4C-A4C6-8A5DB2C7AD36}" srcOrd="0" destOrd="0" parTransId="{9398BC55-2646-CF42-97D6-F28E7A87166B}" sibTransId="{3955E687-2916-794D-AA47-1375674D1CA4}"/>
    <dgm:cxn modelId="{DB97C394-D135-F34B-8F3B-1B3854E928F1}" type="presOf" srcId="{46216CE1-B68E-D145-BAB9-C7EB786FE8AF}" destId="{31ED1A05-8740-0549-A981-AFA738C1E575}" srcOrd="0" destOrd="3" presId="urn:microsoft.com/office/officeart/2005/8/layout/vList2"/>
    <dgm:cxn modelId="{5731F894-651E-BC44-8B0D-6F9DAB8EA1D0}" srcId="{9B942BC8-24CF-B34D-86E8-6BC08AD66C0F}" destId="{E79155DE-CA0E-DB4F-A5D0-7D69C1DAE8E2}" srcOrd="2" destOrd="0" parTransId="{AE1A7B94-74B0-534A-9894-CDCC87600875}" sibTransId="{672107FA-D98C-8E49-889B-C2E87C6026A4}"/>
    <dgm:cxn modelId="{A6EA32B3-A335-8743-A783-8BF194A08BD1}" type="presOf" srcId="{D59473F3-E5D0-DD4E-9E26-47B7EE917780}" destId="{31ED1A05-8740-0549-A981-AFA738C1E575}" srcOrd="0" destOrd="4" presId="urn:microsoft.com/office/officeart/2005/8/layout/vList2"/>
    <dgm:cxn modelId="{F55933BB-B6A8-8441-BCF5-73EB597E0A88}" type="presOf" srcId="{E79155DE-CA0E-DB4F-A5D0-7D69C1DAE8E2}" destId="{31ED1A05-8740-0549-A981-AFA738C1E575}" srcOrd="0" destOrd="2" presId="urn:microsoft.com/office/officeart/2005/8/layout/vList2"/>
    <dgm:cxn modelId="{A3BCE8F8-94BA-DC49-9B88-07361E9C0F23}" srcId="{6586278F-4494-B44F-AA37-B81A26A8C511}" destId="{9B942BC8-24CF-B34D-86E8-6BC08AD66C0F}" srcOrd="1" destOrd="0" parTransId="{CBEFD6C8-5216-C44A-BBD0-B7F01F9E5805}" sibTransId="{F3008493-BB61-074E-9229-C2FA923B9698}"/>
    <dgm:cxn modelId="{BCFCAC18-780D-AD48-8D11-ED098932E374}" type="presParOf" srcId="{C014591A-52A8-FD47-B8A3-6FC5AAED9302}" destId="{E4001504-DCAF-5342-BEF5-8F405EAF8812}" srcOrd="0" destOrd="0" presId="urn:microsoft.com/office/officeart/2005/8/layout/vList2"/>
    <dgm:cxn modelId="{0BFF67C5-EEC4-A04E-9257-C40A42B50817}" type="presParOf" srcId="{C014591A-52A8-FD47-B8A3-6FC5AAED9302}" destId="{025AEB32-1C7C-0B4B-8039-634E7DEF6692}" srcOrd="1" destOrd="0" presId="urn:microsoft.com/office/officeart/2005/8/layout/vList2"/>
    <dgm:cxn modelId="{20F04B71-9082-6246-BE6A-5E6AC3AED667}" type="presParOf" srcId="{C014591A-52A8-FD47-B8A3-6FC5AAED9302}" destId="{011D7152-B99A-AB4F-A3A4-B82FAA216E29}" srcOrd="2" destOrd="0" presId="urn:microsoft.com/office/officeart/2005/8/layout/vList2"/>
    <dgm:cxn modelId="{71F21949-31E3-BD4E-A5F1-B2B0D3445390}" type="presParOf" srcId="{C014591A-52A8-FD47-B8A3-6FC5AAED9302}" destId="{31ED1A05-8740-0549-A981-AFA738C1E57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DE877-DB7E-42EB-A0CA-15735317BBE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ED45E7E8-0512-40D4-A1C2-F8CBA9628F94}">
      <dgm:prSet/>
      <dgm:spPr/>
      <dgm:t>
        <a:bodyPr/>
        <a:lstStyle/>
        <a:p>
          <a:pPr>
            <a:lnSpc>
              <a:spcPct val="100000"/>
            </a:lnSpc>
          </a:pPr>
          <a:r>
            <a:rPr lang="en-US"/>
            <a:t>Today’s session will be approximately 60 minutes</a:t>
          </a:r>
        </a:p>
      </dgm:t>
    </dgm:pt>
    <dgm:pt modelId="{FFC17179-B85F-4CE4-B724-23F930E8EAAB}" type="parTrans" cxnId="{DB5A228C-6A93-43F0-A501-F2857CE9EA74}">
      <dgm:prSet/>
      <dgm:spPr/>
      <dgm:t>
        <a:bodyPr/>
        <a:lstStyle/>
        <a:p>
          <a:endParaRPr lang="en-US"/>
        </a:p>
      </dgm:t>
    </dgm:pt>
    <dgm:pt modelId="{FB28EAF3-52A2-4774-8276-6AF0349505B7}" type="sibTrans" cxnId="{DB5A228C-6A93-43F0-A501-F2857CE9EA74}">
      <dgm:prSet/>
      <dgm:spPr/>
      <dgm:t>
        <a:bodyPr/>
        <a:lstStyle/>
        <a:p>
          <a:endParaRPr lang="en-US"/>
        </a:p>
      </dgm:t>
    </dgm:pt>
    <dgm:pt modelId="{9044290B-12A8-4CD8-8EBD-95D710B7041C}">
      <dgm:prSet/>
      <dgm:spPr/>
      <dgm:t>
        <a:bodyPr/>
        <a:lstStyle/>
        <a:p>
          <a:pPr>
            <a:lnSpc>
              <a:spcPct val="100000"/>
            </a:lnSpc>
          </a:pPr>
          <a:r>
            <a:rPr lang="en-US"/>
            <a:t>Please ensure your microphone is muted if you are not speaking</a:t>
          </a:r>
        </a:p>
      </dgm:t>
    </dgm:pt>
    <dgm:pt modelId="{E6BE734E-D25A-424B-9680-84DE0A2AAD73}" type="parTrans" cxnId="{E448B349-E351-4B3C-9315-F0356CA1A2F5}">
      <dgm:prSet/>
      <dgm:spPr/>
      <dgm:t>
        <a:bodyPr/>
        <a:lstStyle/>
        <a:p>
          <a:endParaRPr lang="en-US"/>
        </a:p>
      </dgm:t>
    </dgm:pt>
    <dgm:pt modelId="{A929FE19-F8CF-4B1B-A8F7-39F6619E1292}" type="sibTrans" cxnId="{E448B349-E351-4B3C-9315-F0356CA1A2F5}">
      <dgm:prSet/>
      <dgm:spPr/>
      <dgm:t>
        <a:bodyPr/>
        <a:lstStyle/>
        <a:p>
          <a:endParaRPr lang="en-US"/>
        </a:p>
      </dgm:t>
    </dgm:pt>
    <dgm:pt modelId="{213CA985-34B3-4F55-9206-6A90C1C7987D}">
      <dgm:prSet/>
      <dgm:spPr/>
      <dgm:t>
        <a:bodyPr/>
        <a:lstStyle/>
        <a:p>
          <a:pPr>
            <a:lnSpc>
              <a:spcPct val="100000"/>
            </a:lnSpc>
          </a:pPr>
          <a:r>
            <a:rPr lang="en-US"/>
            <a:t>Feel free to enter questions in the Q&amp;A box. We will have 10-15 minutes for questions at the end. </a:t>
          </a:r>
        </a:p>
      </dgm:t>
    </dgm:pt>
    <dgm:pt modelId="{13D3D21C-35C0-4D82-8D82-18C49B136096}" type="parTrans" cxnId="{EE9B89F5-7E00-4A2F-833E-CA04C3A92C28}">
      <dgm:prSet/>
      <dgm:spPr/>
      <dgm:t>
        <a:bodyPr/>
        <a:lstStyle/>
        <a:p>
          <a:endParaRPr lang="en-US"/>
        </a:p>
      </dgm:t>
    </dgm:pt>
    <dgm:pt modelId="{7EE3F7AF-31AD-45FD-B79D-C49D0C1EA383}" type="sibTrans" cxnId="{EE9B89F5-7E00-4A2F-833E-CA04C3A92C28}">
      <dgm:prSet/>
      <dgm:spPr/>
      <dgm:t>
        <a:bodyPr/>
        <a:lstStyle/>
        <a:p>
          <a:endParaRPr lang="en-US"/>
        </a:p>
      </dgm:t>
    </dgm:pt>
    <dgm:pt modelId="{91136ED1-6827-48ED-B1E0-856243780ED7}">
      <dgm:prSet phldr="0"/>
      <dgm:spPr/>
      <dgm:t>
        <a:bodyPr/>
        <a:lstStyle/>
        <a:p>
          <a:pPr rtl="0"/>
          <a:r>
            <a:rPr lang="en-US" dirty="0">
              <a:latin typeface="Gill Sans MT" panose="020B0502020104020203"/>
            </a:rPr>
            <a:t>There will be four panel questions, and we will have approximately 10 minutes for each question.</a:t>
          </a:r>
        </a:p>
      </dgm:t>
    </dgm:pt>
    <dgm:pt modelId="{E006D126-A590-4802-9DEF-6653C883B84D}" type="parTrans" cxnId="{E961B7EF-6ED1-4DC5-AFC4-957FBF1F3F8E}">
      <dgm:prSet/>
      <dgm:spPr/>
    </dgm:pt>
    <dgm:pt modelId="{BF2F1B75-2483-4DCC-9AE1-AEE18D21FDBD}" type="sibTrans" cxnId="{E961B7EF-6ED1-4DC5-AFC4-957FBF1F3F8E}">
      <dgm:prSet/>
      <dgm:spPr/>
    </dgm:pt>
    <dgm:pt modelId="{0563CC7F-E696-4077-982A-7763FABE74CF}" type="pres">
      <dgm:prSet presAssocID="{10EDE877-DB7E-42EB-A0CA-15735317BBE0}" presName="root" presStyleCnt="0">
        <dgm:presLayoutVars>
          <dgm:dir/>
          <dgm:resizeHandles val="exact"/>
        </dgm:presLayoutVars>
      </dgm:prSet>
      <dgm:spPr/>
    </dgm:pt>
    <dgm:pt modelId="{513DB038-B27C-4499-AF4C-352A708D1823}" type="pres">
      <dgm:prSet presAssocID="{ED45E7E8-0512-40D4-A1C2-F8CBA9628F94}" presName="compNode" presStyleCnt="0"/>
      <dgm:spPr/>
    </dgm:pt>
    <dgm:pt modelId="{244C5ABE-E9F8-40CA-8471-AD3E74F635A9}" type="pres">
      <dgm:prSet presAssocID="{ED45E7E8-0512-40D4-A1C2-F8CBA9628F94}" presName="bgRect" presStyleLbl="bgShp" presStyleIdx="0" presStyleCnt="4"/>
      <dgm:spPr/>
    </dgm:pt>
    <dgm:pt modelId="{1E35A02C-89D8-4280-B780-11D1F94DC29A}" type="pres">
      <dgm:prSet presAssocID="{ED45E7E8-0512-40D4-A1C2-F8CBA9628F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432C35EB-5CE4-4597-BCDD-0BDB8E8EA0D9}" type="pres">
      <dgm:prSet presAssocID="{ED45E7E8-0512-40D4-A1C2-F8CBA9628F94}" presName="spaceRect" presStyleCnt="0"/>
      <dgm:spPr/>
    </dgm:pt>
    <dgm:pt modelId="{0E0F1E3E-406D-4DDA-A31D-E5A8102E7702}" type="pres">
      <dgm:prSet presAssocID="{ED45E7E8-0512-40D4-A1C2-F8CBA9628F94}" presName="parTx" presStyleLbl="revTx" presStyleIdx="0" presStyleCnt="4">
        <dgm:presLayoutVars>
          <dgm:chMax val="0"/>
          <dgm:chPref val="0"/>
        </dgm:presLayoutVars>
      </dgm:prSet>
      <dgm:spPr/>
    </dgm:pt>
    <dgm:pt modelId="{766AF8D4-EB1B-4E5C-95E2-F9D58C7ED513}" type="pres">
      <dgm:prSet presAssocID="{FB28EAF3-52A2-4774-8276-6AF0349505B7}" presName="sibTrans" presStyleCnt="0"/>
      <dgm:spPr/>
    </dgm:pt>
    <dgm:pt modelId="{FFC51B3D-A2FD-4A86-83E6-C4C5A43373AD}" type="pres">
      <dgm:prSet presAssocID="{9044290B-12A8-4CD8-8EBD-95D710B7041C}" presName="compNode" presStyleCnt="0"/>
      <dgm:spPr/>
    </dgm:pt>
    <dgm:pt modelId="{F10623F9-3262-4F28-A629-531262A2752D}" type="pres">
      <dgm:prSet presAssocID="{9044290B-12A8-4CD8-8EBD-95D710B7041C}" presName="bgRect" presStyleLbl="bgShp" presStyleIdx="1" presStyleCnt="4"/>
      <dgm:spPr/>
    </dgm:pt>
    <dgm:pt modelId="{E2E2E770-1609-4CB8-AF15-A23DE7F6CEE5}" type="pres">
      <dgm:prSet presAssocID="{9044290B-12A8-4CD8-8EBD-95D710B704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olume"/>
        </a:ext>
      </dgm:extLst>
    </dgm:pt>
    <dgm:pt modelId="{54BFBE3F-62BF-49BC-8E1A-3E48138242DA}" type="pres">
      <dgm:prSet presAssocID="{9044290B-12A8-4CD8-8EBD-95D710B7041C}" presName="spaceRect" presStyleCnt="0"/>
      <dgm:spPr/>
    </dgm:pt>
    <dgm:pt modelId="{87326580-78FE-4BC3-B087-79A1E34E6448}" type="pres">
      <dgm:prSet presAssocID="{9044290B-12A8-4CD8-8EBD-95D710B7041C}" presName="parTx" presStyleLbl="revTx" presStyleIdx="1" presStyleCnt="4">
        <dgm:presLayoutVars>
          <dgm:chMax val="0"/>
          <dgm:chPref val="0"/>
        </dgm:presLayoutVars>
      </dgm:prSet>
      <dgm:spPr/>
    </dgm:pt>
    <dgm:pt modelId="{36BFAABF-CA40-4BF2-BDA5-F2FAFDB033B8}" type="pres">
      <dgm:prSet presAssocID="{A929FE19-F8CF-4B1B-A8F7-39F6619E1292}" presName="sibTrans" presStyleCnt="0"/>
      <dgm:spPr/>
    </dgm:pt>
    <dgm:pt modelId="{38B6C2F9-2D4D-4D5D-90AD-F79AA573A2F5}" type="pres">
      <dgm:prSet presAssocID="{91136ED1-6827-48ED-B1E0-856243780ED7}" presName="compNode" presStyleCnt="0"/>
      <dgm:spPr/>
    </dgm:pt>
    <dgm:pt modelId="{DDD2E6DF-E830-43BB-8BEF-249D24198FC7}" type="pres">
      <dgm:prSet presAssocID="{91136ED1-6827-48ED-B1E0-856243780ED7}" presName="bgRect" presStyleLbl="bgShp" presStyleIdx="2" presStyleCnt="4"/>
      <dgm:spPr/>
    </dgm:pt>
    <dgm:pt modelId="{9958D236-9EF6-4F18-AFA8-2F76A24901C7}" type="pres">
      <dgm:prSet presAssocID="{91136ED1-6827-48ED-B1E0-856243780ED7}" presName="iconRect" presStyleLbl="node1" presStyleIdx="2" presStyleCnt="4"/>
      <dgm:spPr/>
    </dgm:pt>
    <dgm:pt modelId="{2A131E67-3612-4B16-A921-C9B8D8A0458E}" type="pres">
      <dgm:prSet presAssocID="{91136ED1-6827-48ED-B1E0-856243780ED7}" presName="spaceRect" presStyleCnt="0"/>
      <dgm:spPr/>
    </dgm:pt>
    <dgm:pt modelId="{F1CDDB2C-82AF-4700-9FDA-231892F2EBE4}" type="pres">
      <dgm:prSet presAssocID="{91136ED1-6827-48ED-B1E0-856243780ED7}" presName="parTx" presStyleLbl="revTx" presStyleIdx="2" presStyleCnt="4">
        <dgm:presLayoutVars>
          <dgm:chMax val="0"/>
          <dgm:chPref val="0"/>
        </dgm:presLayoutVars>
      </dgm:prSet>
      <dgm:spPr/>
    </dgm:pt>
    <dgm:pt modelId="{CE2C5D1A-89BC-496F-98F0-81C7B76D31C0}" type="pres">
      <dgm:prSet presAssocID="{BF2F1B75-2483-4DCC-9AE1-AEE18D21FDBD}" presName="sibTrans" presStyleCnt="0"/>
      <dgm:spPr/>
    </dgm:pt>
    <dgm:pt modelId="{948E3B52-51A1-4902-8DFE-893C2907A0E8}" type="pres">
      <dgm:prSet presAssocID="{213CA985-34B3-4F55-9206-6A90C1C7987D}" presName="compNode" presStyleCnt="0"/>
      <dgm:spPr/>
    </dgm:pt>
    <dgm:pt modelId="{20E75556-C97B-4658-9975-937FF7CA8EE0}" type="pres">
      <dgm:prSet presAssocID="{213CA985-34B3-4F55-9206-6A90C1C7987D}" presName="bgRect" presStyleLbl="bgShp" presStyleIdx="3" presStyleCnt="4"/>
      <dgm:spPr/>
    </dgm:pt>
    <dgm:pt modelId="{F0C18655-0111-4492-9216-154CFA36F672}" type="pres">
      <dgm:prSet presAssocID="{213CA985-34B3-4F55-9206-6A90C1C7987D}"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7C6EAE3C-C2CB-43B0-BC81-A028E56742B4}" type="pres">
      <dgm:prSet presAssocID="{213CA985-34B3-4F55-9206-6A90C1C7987D}" presName="spaceRect" presStyleCnt="0"/>
      <dgm:spPr/>
    </dgm:pt>
    <dgm:pt modelId="{8A0B69E5-808C-490F-86D6-AB4941F9A920}" type="pres">
      <dgm:prSet presAssocID="{213CA985-34B3-4F55-9206-6A90C1C7987D}" presName="parTx" presStyleLbl="revTx" presStyleIdx="3" presStyleCnt="4">
        <dgm:presLayoutVars>
          <dgm:chMax val="0"/>
          <dgm:chPref val="0"/>
        </dgm:presLayoutVars>
      </dgm:prSet>
      <dgm:spPr/>
    </dgm:pt>
  </dgm:ptLst>
  <dgm:cxnLst>
    <dgm:cxn modelId="{FB13571A-B6B3-47D5-862E-D2AB24427420}" type="presOf" srcId="{91136ED1-6827-48ED-B1E0-856243780ED7}" destId="{F1CDDB2C-82AF-4700-9FDA-231892F2EBE4}" srcOrd="0" destOrd="0" presId="urn:microsoft.com/office/officeart/2018/2/layout/IconVerticalSolidList"/>
    <dgm:cxn modelId="{94FED548-CDC9-41EC-BF32-C2D058B6EA1A}" type="presOf" srcId="{213CA985-34B3-4F55-9206-6A90C1C7987D}" destId="{8A0B69E5-808C-490F-86D6-AB4941F9A920}" srcOrd="0" destOrd="0" presId="urn:microsoft.com/office/officeart/2018/2/layout/IconVerticalSolidList"/>
    <dgm:cxn modelId="{E448B349-E351-4B3C-9315-F0356CA1A2F5}" srcId="{10EDE877-DB7E-42EB-A0CA-15735317BBE0}" destId="{9044290B-12A8-4CD8-8EBD-95D710B7041C}" srcOrd="1" destOrd="0" parTransId="{E6BE734E-D25A-424B-9680-84DE0A2AAD73}" sibTransId="{A929FE19-F8CF-4B1B-A8F7-39F6619E1292}"/>
    <dgm:cxn modelId="{31640E6C-9B76-4503-9D04-53A1C0126316}" type="presOf" srcId="{9044290B-12A8-4CD8-8EBD-95D710B7041C}" destId="{87326580-78FE-4BC3-B087-79A1E34E6448}" srcOrd="0" destOrd="0" presId="urn:microsoft.com/office/officeart/2018/2/layout/IconVerticalSolidList"/>
    <dgm:cxn modelId="{D4DEC57E-446F-4DE3-8A22-00A2BB82B0BD}" type="presOf" srcId="{10EDE877-DB7E-42EB-A0CA-15735317BBE0}" destId="{0563CC7F-E696-4077-982A-7763FABE74CF}" srcOrd="0" destOrd="0" presId="urn:microsoft.com/office/officeart/2018/2/layout/IconVerticalSolidList"/>
    <dgm:cxn modelId="{D244D486-E53F-4C8D-AFC7-CEB513F1116E}" type="presOf" srcId="{ED45E7E8-0512-40D4-A1C2-F8CBA9628F94}" destId="{0E0F1E3E-406D-4DDA-A31D-E5A8102E7702}" srcOrd="0" destOrd="0" presId="urn:microsoft.com/office/officeart/2018/2/layout/IconVerticalSolidList"/>
    <dgm:cxn modelId="{DB5A228C-6A93-43F0-A501-F2857CE9EA74}" srcId="{10EDE877-DB7E-42EB-A0CA-15735317BBE0}" destId="{ED45E7E8-0512-40D4-A1C2-F8CBA9628F94}" srcOrd="0" destOrd="0" parTransId="{FFC17179-B85F-4CE4-B724-23F930E8EAAB}" sibTransId="{FB28EAF3-52A2-4774-8276-6AF0349505B7}"/>
    <dgm:cxn modelId="{E961B7EF-6ED1-4DC5-AFC4-957FBF1F3F8E}" srcId="{10EDE877-DB7E-42EB-A0CA-15735317BBE0}" destId="{91136ED1-6827-48ED-B1E0-856243780ED7}" srcOrd="2" destOrd="0" parTransId="{E006D126-A590-4802-9DEF-6653C883B84D}" sibTransId="{BF2F1B75-2483-4DCC-9AE1-AEE18D21FDBD}"/>
    <dgm:cxn modelId="{EE9B89F5-7E00-4A2F-833E-CA04C3A92C28}" srcId="{10EDE877-DB7E-42EB-A0CA-15735317BBE0}" destId="{213CA985-34B3-4F55-9206-6A90C1C7987D}" srcOrd="3" destOrd="0" parTransId="{13D3D21C-35C0-4D82-8D82-18C49B136096}" sibTransId="{7EE3F7AF-31AD-45FD-B79D-C49D0C1EA383}"/>
    <dgm:cxn modelId="{E64C5778-64D6-4B9A-B479-762C6BCACF41}" type="presParOf" srcId="{0563CC7F-E696-4077-982A-7763FABE74CF}" destId="{513DB038-B27C-4499-AF4C-352A708D1823}" srcOrd="0" destOrd="0" presId="urn:microsoft.com/office/officeart/2018/2/layout/IconVerticalSolidList"/>
    <dgm:cxn modelId="{462474CE-2C4A-43FE-A80A-56C36FDC6205}" type="presParOf" srcId="{513DB038-B27C-4499-AF4C-352A708D1823}" destId="{244C5ABE-E9F8-40CA-8471-AD3E74F635A9}" srcOrd="0" destOrd="0" presId="urn:microsoft.com/office/officeart/2018/2/layout/IconVerticalSolidList"/>
    <dgm:cxn modelId="{58E1B255-1373-4F67-8A28-EDCD35AA34B7}" type="presParOf" srcId="{513DB038-B27C-4499-AF4C-352A708D1823}" destId="{1E35A02C-89D8-4280-B780-11D1F94DC29A}" srcOrd="1" destOrd="0" presId="urn:microsoft.com/office/officeart/2018/2/layout/IconVerticalSolidList"/>
    <dgm:cxn modelId="{20FBE5A9-7536-49E4-9704-80EDAEE089B7}" type="presParOf" srcId="{513DB038-B27C-4499-AF4C-352A708D1823}" destId="{432C35EB-5CE4-4597-BCDD-0BDB8E8EA0D9}" srcOrd="2" destOrd="0" presId="urn:microsoft.com/office/officeart/2018/2/layout/IconVerticalSolidList"/>
    <dgm:cxn modelId="{CD3C0977-BEB0-423F-9A49-4BE4ED714FE5}" type="presParOf" srcId="{513DB038-B27C-4499-AF4C-352A708D1823}" destId="{0E0F1E3E-406D-4DDA-A31D-E5A8102E7702}" srcOrd="3" destOrd="0" presId="urn:microsoft.com/office/officeart/2018/2/layout/IconVerticalSolidList"/>
    <dgm:cxn modelId="{EB532A85-34E3-41C8-9C24-969D5F0F8C55}" type="presParOf" srcId="{0563CC7F-E696-4077-982A-7763FABE74CF}" destId="{766AF8D4-EB1B-4E5C-95E2-F9D58C7ED513}" srcOrd="1" destOrd="0" presId="urn:microsoft.com/office/officeart/2018/2/layout/IconVerticalSolidList"/>
    <dgm:cxn modelId="{38594DA0-C4A6-4725-A7FD-96E142C255A8}" type="presParOf" srcId="{0563CC7F-E696-4077-982A-7763FABE74CF}" destId="{FFC51B3D-A2FD-4A86-83E6-C4C5A43373AD}" srcOrd="2" destOrd="0" presId="urn:microsoft.com/office/officeart/2018/2/layout/IconVerticalSolidList"/>
    <dgm:cxn modelId="{116BEB15-15E9-4D0D-BA89-610F404E1919}" type="presParOf" srcId="{FFC51B3D-A2FD-4A86-83E6-C4C5A43373AD}" destId="{F10623F9-3262-4F28-A629-531262A2752D}" srcOrd="0" destOrd="0" presId="urn:microsoft.com/office/officeart/2018/2/layout/IconVerticalSolidList"/>
    <dgm:cxn modelId="{98868968-A3E4-4CAC-8E72-A63292CB82FE}" type="presParOf" srcId="{FFC51B3D-A2FD-4A86-83E6-C4C5A43373AD}" destId="{E2E2E770-1609-4CB8-AF15-A23DE7F6CEE5}" srcOrd="1" destOrd="0" presId="urn:microsoft.com/office/officeart/2018/2/layout/IconVerticalSolidList"/>
    <dgm:cxn modelId="{BC6B226C-820C-4C1A-9F4E-0652B4F2CFD7}" type="presParOf" srcId="{FFC51B3D-A2FD-4A86-83E6-C4C5A43373AD}" destId="{54BFBE3F-62BF-49BC-8E1A-3E48138242DA}" srcOrd="2" destOrd="0" presId="urn:microsoft.com/office/officeart/2018/2/layout/IconVerticalSolidList"/>
    <dgm:cxn modelId="{45F1B9AE-C965-4F35-AE40-6020619261EA}" type="presParOf" srcId="{FFC51B3D-A2FD-4A86-83E6-C4C5A43373AD}" destId="{87326580-78FE-4BC3-B087-79A1E34E6448}" srcOrd="3" destOrd="0" presId="urn:microsoft.com/office/officeart/2018/2/layout/IconVerticalSolidList"/>
    <dgm:cxn modelId="{7E3D72EB-5605-4BED-880D-10A0877DEAFC}" type="presParOf" srcId="{0563CC7F-E696-4077-982A-7763FABE74CF}" destId="{36BFAABF-CA40-4BF2-BDA5-F2FAFDB033B8}" srcOrd="3" destOrd="0" presId="urn:microsoft.com/office/officeart/2018/2/layout/IconVerticalSolidList"/>
    <dgm:cxn modelId="{82ADA282-0009-4C3A-A2C8-16E35B8463FD}" type="presParOf" srcId="{0563CC7F-E696-4077-982A-7763FABE74CF}" destId="{38B6C2F9-2D4D-4D5D-90AD-F79AA573A2F5}" srcOrd="4" destOrd="0" presId="urn:microsoft.com/office/officeart/2018/2/layout/IconVerticalSolidList"/>
    <dgm:cxn modelId="{C64A80E7-3EBB-4588-936F-D40BC42F06C0}" type="presParOf" srcId="{38B6C2F9-2D4D-4D5D-90AD-F79AA573A2F5}" destId="{DDD2E6DF-E830-43BB-8BEF-249D24198FC7}" srcOrd="0" destOrd="0" presId="urn:microsoft.com/office/officeart/2018/2/layout/IconVerticalSolidList"/>
    <dgm:cxn modelId="{51A224CE-FF31-4E7E-BFCB-1B3FD98F95B6}" type="presParOf" srcId="{38B6C2F9-2D4D-4D5D-90AD-F79AA573A2F5}" destId="{9958D236-9EF6-4F18-AFA8-2F76A24901C7}" srcOrd="1" destOrd="0" presId="urn:microsoft.com/office/officeart/2018/2/layout/IconVerticalSolidList"/>
    <dgm:cxn modelId="{BD6B773B-614A-425B-BBE2-C209E890D8F4}" type="presParOf" srcId="{38B6C2F9-2D4D-4D5D-90AD-F79AA573A2F5}" destId="{2A131E67-3612-4B16-A921-C9B8D8A0458E}" srcOrd="2" destOrd="0" presId="urn:microsoft.com/office/officeart/2018/2/layout/IconVerticalSolidList"/>
    <dgm:cxn modelId="{965A4865-0449-4AE6-A831-4B32E8B62B75}" type="presParOf" srcId="{38B6C2F9-2D4D-4D5D-90AD-F79AA573A2F5}" destId="{F1CDDB2C-82AF-4700-9FDA-231892F2EBE4}" srcOrd="3" destOrd="0" presId="urn:microsoft.com/office/officeart/2018/2/layout/IconVerticalSolidList"/>
    <dgm:cxn modelId="{47DFAC47-220B-48E4-9FA3-AC17E0D18332}" type="presParOf" srcId="{0563CC7F-E696-4077-982A-7763FABE74CF}" destId="{CE2C5D1A-89BC-496F-98F0-81C7B76D31C0}" srcOrd="5" destOrd="0" presId="urn:microsoft.com/office/officeart/2018/2/layout/IconVerticalSolidList"/>
    <dgm:cxn modelId="{FE8BAFB2-9846-4E94-99FA-F25BE6BE86A3}" type="presParOf" srcId="{0563CC7F-E696-4077-982A-7763FABE74CF}" destId="{948E3B52-51A1-4902-8DFE-893C2907A0E8}" srcOrd="6" destOrd="0" presId="urn:microsoft.com/office/officeart/2018/2/layout/IconVerticalSolidList"/>
    <dgm:cxn modelId="{95C24F60-2AA3-448C-9AC6-63DA35B6729D}" type="presParOf" srcId="{948E3B52-51A1-4902-8DFE-893C2907A0E8}" destId="{20E75556-C97B-4658-9975-937FF7CA8EE0}" srcOrd="0" destOrd="0" presId="urn:microsoft.com/office/officeart/2018/2/layout/IconVerticalSolidList"/>
    <dgm:cxn modelId="{E265B2DA-3794-478E-BDAB-980091A8EFA4}" type="presParOf" srcId="{948E3B52-51A1-4902-8DFE-893C2907A0E8}" destId="{F0C18655-0111-4492-9216-154CFA36F672}" srcOrd="1" destOrd="0" presId="urn:microsoft.com/office/officeart/2018/2/layout/IconVerticalSolidList"/>
    <dgm:cxn modelId="{724512B7-8E76-4263-8AA7-4A79353EA333}" type="presParOf" srcId="{948E3B52-51A1-4902-8DFE-893C2907A0E8}" destId="{7C6EAE3C-C2CB-43B0-BC81-A028E56742B4}" srcOrd="2" destOrd="0" presId="urn:microsoft.com/office/officeart/2018/2/layout/IconVerticalSolidList"/>
    <dgm:cxn modelId="{5E26E61C-7F25-4A1A-87C4-4CB656F40223}" type="presParOf" srcId="{948E3B52-51A1-4902-8DFE-893C2907A0E8}" destId="{8A0B69E5-808C-490F-86D6-AB4941F9A9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6699C-F789-4C59-8AB3-C67F5E2DFB5B}">
      <dsp:nvSpPr>
        <dsp:cNvPr id="0" name=""/>
        <dsp:cNvSpPr/>
      </dsp:nvSpPr>
      <dsp:spPr>
        <a:xfrm>
          <a:off x="0" y="1975"/>
          <a:ext cx="710548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F43086F-EB90-4B90-B225-8EE8301042C5}">
      <dsp:nvSpPr>
        <dsp:cNvPr id="0" name=""/>
        <dsp:cNvSpPr/>
      </dsp:nvSpPr>
      <dsp:spPr>
        <a:xfrm>
          <a:off x="0" y="1975"/>
          <a:ext cx="7105481" cy="1347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CA" sz="2200" kern="1200">
              <a:solidFill>
                <a:srgbClr val="255E74"/>
              </a:solidFill>
            </a:rPr>
            <a:t>The </a:t>
          </a:r>
          <a:r>
            <a:rPr lang="en-CA" sz="2200" kern="1200">
              <a:solidFill>
                <a:srgbClr val="255E74"/>
              </a:solidFill>
              <a:latin typeface="Gill Sans MT" panose="020B0502020104020203"/>
            </a:rPr>
            <a:t>Council on Social Work Education (CSWE)</a:t>
          </a:r>
          <a:r>
            <a:rPr lang="en-CA" sz="2200" kern="1200">
              <a:solidFill>
                <a:srgbClr val="255E74"/>
              </a:solidFill>
            </a:rPr>
            <a:t> developed the 2015 State of Field Education Survey</a:t>
          </a:r>
          <a:r>
            <a:rPr lang="en-CA" sz="2200" kern="1200">
              <a:solidFill>
                <a:srgbClr val="255E74"/>
              </a:solidFill>
              <a:latin typeface="Gill Sans MT" panose="020B0502020104020203"/>
            </a:rPr>
            <a:t> on</a:t>
          </a:r>
          <a:r>
            <a:rPr lang="en-CA" sz="2200" kern="1200">
              <a:solidFill>
                <a:srgbClr val="255E74"/>
              </a:solidFill>
            </a:rPr>
            <a:t> administrative models, staffing and resources </a:t>
          </a:r>
          <a:r>
            <a:rPr lang="en-CA" sz="2200" kern="1200">
              <a:solidFill>
                <a:srgbClr val="255E74"/>
              </a:solidFill>
              <a:latin typeface="Gill Sans MT" panose="020B0502020104020203"/>
            </a:rPr>
            <a:t>of field</a:t>
          </a:r>
          <a:r>
            <a:rPr lang="en-CA" sz="2200" kern="1200">
              <a:solidFill>
                <a:srgbClr val="255E74"/>
              </a:solidFill>
            </a:rPr>
            <a:t> education programs</a:t>
          </a:r>
          <a:r>
            <a:rPr lang="en-CA" sz="2200" kern="1200">
              <a:solidFill>
                <a:srgbClr val="255E74"/>
              </a:solidFill>
              <a:latin typeface="Gill Sans MT" panose="020B0502020104020203"/>
            </a:rPr>
            <a:t> in</a:t>
          </a:r>
          <a:r>
            <a:rPr lang="en-CA" sz="2200" kern="1200">
              <a:solidFill>
                <a:srgbClr val="255E74"/>
              </a:solidFill>
            </a:rPr>
            <a:t> the </a:t>
          </a:r>
          <a:r>
            <a:rPr lang="en-CA" sz="2200" kern="1200">
              <a:solidFill>
                <a:srgbClr val="255E74"/>
              </a:solidFill>
              <a:latin typeface="Gill Sans MT" panose="020B0502020104020203"/>
            </a:rPr>
            <a:t>USA (CSWE</a:t>
          </a:r>
          <a:r>
            <a:rPr lang="en-CA" sz="2200" kern="1200">
              <a:solidFill>
                <a:srgbClr val="255E74"/>
              </a:solidFill>
            </a:rPr>
            <a:t>, 2015). </a:t>
          </a:r>
        </a:p>
      </dsp:txBody>
      <dsp:txXfrm>
        <a:off x="0" y="1975"/>
        <a:ext cx="7105481" cy="1347244"/>
      </dsp:txXfrm>
    </dsp:sp>
    <dsp:sp modelId="{F109EA0D-04CB-4618-8AE1-CB7E7F66F79F}">
      <dsp:nvSpPr>
        <dsp:cNvPr id="0" name=""/>
        <dsp:cNvSpPr/>
      </dsp:nvSpPr>
      <dsp:spPr>
        <a:xfrm>
          <a:off x="0" y="1349219"/>
          <a:ext cx="710548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72EDB29-AE4F-460D-A182-CA5D79F282D1}">
      <dsp:nvSpPr>
        <dsp:cNvPr id="0" name=""/>
        <dsp:cNvSpPr/>
      </dsp:nvSpPr>
      <dsp:spPr>
        <a:xfrm>
          <a:off x="0" y="1349219"/>
          <a:ext cx="7105481" cy="1347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CA" sz="2200" kern="1200">
              <a:solidFill>
                <a:srgbClr val="255E74"/>
              </a:solidFill>
              <a:latin typeface="Gill Sans MT" panose="020B0502020104020203"/>
            </a:rPr>
            <a:t> The </a:t>
          </a:r>
          <a:r>
            <a:rPr lang="en-CA" sz="2200" kern="1200">
              <a:solidFill>
                <a:srgbClr val="255E74"/>
              </a:solidFill>
            </a:rPr>
            <a:t>TFEL project developed a </a:t>
          </a:r>
          <a:r>
            <a:rPr lang="en-CA" sz="2200" kern="1200">
              <a:solidFill>
                <a:srgbClr val="255E74"/>
              </a:solidFill>
              <a:latin typeface="Gill Sans MT" panose="020B0502020104020203"/>
            </a:rPr>
            <a:t>national</a:t>
          </a:r>
          <a:r>
            <a:rPr lang="en-CA" sz="2200" kern="1200">
              <a:solidFill>
                <a:srgbClr val="255E74"/>
              </a:solidFill>
            </a:rPr>
            <a:t> survey </a:t>
          </a:r>
          <a:r>
            <a:rPr lang="en-CA" sz="2200" kern="1200">
              <a:solidFill>
                <a:srgbClr val="255E74"/>
              </a:solidFill>
              <a:latin typeface="Gill Sans MT" panose="020B0502020104020203"/>
            </a:rPr>
            <a:t>on</a:t>
          </a:r>
          <a:r>
            <a:rPr lang="en-CA" sz="2200" kern="1200">
              <a:solidFill>
                <a:srgbClr val="255E74"/>
              </a:solidFill>
            </a:rPr>
            <a:t> the state of field education </a:t>
          </a:r>
          <a:r>
            <a:rPr lang="en-CA" sz="2200" kern="1200">
              <a:solidFill>
                <a:srgbClr val="255E74"/>
              </a:solidFill>
              <a:latin typeface="Gill Sans MT" panose="020B0502020104020203"/>
            </a:rPr>
            <a:t>in Canada based on the</a:t>
          </a:r>
          <a:r>
            <a:rPr lang="en-CA" sz="2200" kern="1200">
              <a:solidFill>
                <a:srgbClr val="255E74"/>
              </a:solidFill>
            </a:rPr>
            <a:t> CSWE 2015 survey</a:t>
          </a:r>
          <a:r>
            <a:rPr lang="en-CA" sz="2200" kern="1200">
              <a:solidFill>
                <a:srgbClr val="255E74"/>
              </a:solidFill>
              <a:latin typeface="Gill Sans MT" panose="020B0502020104020203"/>
            </a:rPr>
            <a:t>.</a:t>
          </a:r>
          <a:endParaRPr lang="en-CA" sz="2200" kern="1200">
            <a:solidFill>
              <a:srgbClr val="255E74"/>
            </a:solidFill>
          </a:endParaRPr>
        </a:p>
      </dsp:txBody>
      <dsp:txXfrm>
        <a:off x="0" y="1349219"/>
        <a:ext cx="7105481" cy="1347244"/>
      </dsp:txXfrm>
    </dsp:sp>
    <dsp:sp modelId="{8F04F52F-C575-40C1-A799-B904A87CE841}">
      <dsp:nvSpPr>
        <dsp:cNvPr id="0" name=""/>
        <dsp:cNvSpPr/>
      </dsp:nvSpPr>
      <dsp:spPr>
        <a:xfrm>
          <a:off x="0" y="2696463"/>
          <a:ext cx="7105481"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5924989-ED4F-40BD-A55A-6E507A0AE413}">
      <dsp:nvSpPr>
        <dsp:cNvPr id="0" name=""/>
        <dsp:cNvSpPr/>
      </dsp:nvSpPr>
      <dsp:spPr>
        <a:xfrm>
          <a:off x="0" y="2696463"/>
          <a:ext cx="7105481" cy="1347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CA" sz="2200" kern="1200">
              <a:solidFill>
                <a:srgbClr val="255E74"/>
              </a:solidFill>
            </a:rPr>
            <a:t>We hope the survey findings will increase awareness of the critical state of field </a:t>
          </a:r>
          <a:r>
            <a:rPr lang="en-CA" sz="2200" kern="1200">
              <a:solidFill>
                <a:srgbClr val="255E74"/>
              </a:solidFill>
              <a:latin typeface="Gill Sans MT" panose="020B0502020104020203"/>
            </a:rPr>
            <a:t>education and</a:t>
          </a:r>
          <a:r>
            <a:rPr lang="en-CA" sz="2200" kern="1200">
              <a:solidFill>
                <a:srgbClr val="255E74"/>
              </a:solidFill>
            </a:rPr>
            <a:t> support a concerted effort to develop more sustainable models of field education</a:t>
          </a:r>
          <a:r>
            <a:rPr lang="en-CA" sz="2200" kern="1200">
              <a:solidFill>
                <a:srgbClr val="255E74"/>
              </a:solidFill>
              <a:latin typeface="Gill Sans MT" panose="020B0502020104020203"/>
            </a:rPr>
            <a:t>.</a:t>
          </a:r>
          <a:r>
            <a:rPr lang="en-CA" sz="2200" kern="1200">
              <a:solidFill>
                <a:srgbClr val="255E74"/>
              </a:solidFill>
            </a:rPr>
            <a:t> </a:t>
          </a:r>
        </a:p>
      </dsp:txBody>
      <dsp:txXfrm>
        <a:off x="0" y="2696463"/>
        <a:ext cx="7105481" cy="1347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01504-DCAF-5342-BEF5-8F405EAF8812}">
      <dsp:nvSpPr>
        <dsp:cNvPr id="0" name=""/>
        <dsp:cNvSpPr/>
      </dsp:nvSpPr>
      <dsp:spPr>
        <a:xfrm>
          <a:off x="0" y="30398"/>
          <a:ext cx="11029615" cy="108108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Purpose: </a:t>
          </a:r>
          <a:r>
            <a:rPr lang="en-US" sz="2800" kern="1200">
              <a:latin typeface="Gill Sans MT" panose="020B0502020104020203"/>
            </a:rPr>
            <a:t>to </a:t>
          </a:r>
          <a:r>
            <a:rPr lang="en-US" sz="2800" kern="1200"/>
            <a:t>examine and gain a better understanding of the state of social work field education in Canada.</a:t>
          </a:r>
          <a:r>
            <a:rPr lang="en-US" sz="2800" kern="1200">
              <a:solidFill>
                <a:schemeClr val="tx1"/>
              </a:solidFill>
              <a:latin typeface="Gill Sans MT" panose="020B0502020104020203"/>
            </a:rPr>
            <a:t> </a:t>
          </a:r>
          <a:endParaRPr lang="en-CA" sz="2800" kern="1200">
            <a:solidFill>
              <a:schemeClr val="tx1"/>
            </a:solidFill>
            <a:highlight>
              <a:srgbClr val="FFFF00"/>
            </a:highlight>
          </a:endParaRPr>
        </a:p>
      </dsp:txBody>
      <dsp:txXfrm>
        <a:off x="52774" y="83172"/>
        <a:ext cx="10924067" cy="975532"/>
      </dsp:txXfrm>
    </dsp:sp>
    <dsp:sp modelId="{011D7152-B99A-AB4F-A3A4-B82FAA216E29}">
      <dsp:nvSpPr>
        <dsp:cNvPr id="0" name=""/>
        <dsp:cNvSpPr/>
      </dsp:nvSpPr>
      <dsp:spPr>
        <a:xfrm>
          <a:off x="0" y="1192118"/>
          <a:ext cx="11029615" cy="659026"/>
        </a:xfrm>
        <a:prstGeom prst="roundRect">
          <a:avLst/>
        </a:prstGeom>
        <a:solidFill>
          <a:schemeClr val="accent3">
            <a:hueOff val="-9327781"/>
            <a:satOff val="-16149"/>
            <a:lumOff val="3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Field education areas examined:</a:t>
          </a:r>
          <a:endParaRPr lang="en-CA" sz="2800" kern="1200"/>
        </a:p>
      </dsp:txBody>
      <dsp:txXfrm>
        <a:off x="32171" y="1224289"/>
        <a:ext cx="10965273" cy="594684"/>
      </dsp:txXfrm>
    </dsp:sp>
    <dsp:sp modelId="{31ED1A05-8740-0549-A981-AFA738C1E575}">
      <dsp:nvSpPr>
        <dsp:cNvPr id="0" name=""/>
        <dsp:cNvSpPr/>
      </dsp:nvSpPr>
      <dsp:spPr>
        <a:xfrm>
          <a:off x="0" y="1851144"/>
          <a:ext cx="11029615" cy="17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CA" sz="2200" kern="1200">
              <a:solidFill>
                <a:srgbClr val="255E74"/>
              </a:solidFill>
            </a:rPr>
            <a:t>Demographics of field coordinators and programs</a:t>
          </a:r>
        </a:p>
        <a:p>
          <a:pPr marL="228600" lvl="1" indent="-228600" algn="l" defTabSz="977900">
            <a:lnSpc>
              <a:spcPct val="90000"/>
            </a:lnSpc>
            <a:spcBef>
              <a:spcPct val="0"/>
            </a:spcBef>
            <a:spcAft>
              <a:spcPct val="20000"/>
            </a:spcAft>
            <a:buChar char="•"/>
          </a:pPr>
          <a:r>
            <a:rPr lang="en-US" sz="2200" kern="1200">
              <a:solidFill>
                <a:srgbClr val="255E74"/>
              </a:solidFill>
            </a:rPr>
            <a:t>Administrative models of field education</a:t>
          </a:r>
          <a:endParaRPr lang="en-CA" sz="2200" kern="1200">
            <a:solidFill>
              <a:srgbClr val="255E74"/>
            </a:solidFill>
          </a:endParaRPr>
        </a:p>
        <a:p>
          <a:pPr marL="228600" lvl="1" indent="-228600" algn="l" defTabSz="977900">
            <a:lnSpc>
              <a:spcPct val="90000"/>
            </a:lnSpc>
            <a:spcBef>
              <a:spcPct val="0"/>
            </a:spcBef>
            <a:spcAft>
              <a:spcPct val="20000"/>
            </a:spcAft>
            <a:buChar char="•"/>
          </a:pPr>
          <a:r>
            <a:rPr lang="en-CA" sz="2200" kern="1200">
              <a:solidFill>
                <a:srgbClr val="255E74"/>
              </a:solidFill>
            </a:rPr>
            <a:t>Breakdown and adequacy of resources</a:t>
          </a:r>
        </a:p>
        <a:p>
          <a:pPr marL="228600" lvl="1" indent="-228600" algn="l" defTabSz="977900">
            <a:lnSpc>
              <a:spcPct val="90000"/>
            </a:lnSpc>
            <a:spcBef>
              <a:spcPct val="0"/>
            </a:spcBef>
            <a:spcAft>
              <a:spcPct val="20000"/>
            </a:spcAft>
            <a:buChar char="•"/>
          </a:pPr>
          <a:r>
            <a:rPr lang="en-CA" sz="2200" kern="1200">
              <a:solidFill>
                <a:srgbClr val="255E74"/>
              </a:solidFill>
            </a:rPr>
            <a:t>Workload expectations of field coordinators</a:t>
          </a:r>
        </a:p>
        <a:p>
          <a:pPr marL="228600" lvl="1" indent="-228600" algn="l" defTabSz="977900">
            <a:lnSpc>
              <a:spcPct val="90000"/>
            </a:lnSpc>
            <a:spcBef>
              <a:spcPct val="0"/>
            </a:spcBef>
            <a:spcAft>
              <a:spcPct val="20000"/>
            </a:spcAft>
            <a:buChar char="•"/>
          </a:pPr>
          <a:r>
            <a:rPr lang="en-CA" sz="2200" kern="1200">
              <a:solidFill>
                <a:srgbClr val="255E74"/>
              </a:solidFill>
            </a:rPr>
            <a:t>Field directors/coordinators perception of the current state of social work field education</a:t>
          </a:r>
        </a:p>
      </dsp:txBody>
      <dsp:txXfrm>
        <a:off x="0" y="1851144"/>
        <a:ext cx="11029615" cy="1796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5ABE-E9F8-40CA-8471-AD3E74F635A9}">
      <dsp:nvSpPr>
        <dsp:cNvPr id="0" name=""/>
        <dsp:cNvSpPr/>
      </dsp:nvSpPr>
      <dsp:spPr>
        <a:xfrm>
          <a:off x="0" y="1526"/>
          <a:ext cx="11029950" cy="773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5A02C-89D8-4280-B780-11D1F94DC29A}">
      <dsp:nvSpPr>
        <dsp:cNvPr id="0" name=""/>
        <dsp:cNvSpPr/>
      </dsp:nvSpPr>
      <dsp:spPr>
        <a:xfrm>
          <a:off x="234051" y="175614"/>
          <a:ext cx="425547" cy="425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0F1E3E-406D-4DDA-A31D-E5A8102E7702}">
      <dsp:nvSpPr>
        <dsp:cNvPr id="0" name=""/>
        <dsp:cNvSpPr/>
      </dsp:nvSpPr>
      <dsp:spPr>
        <a:xfrm>
          <a:off x="893650" y="1526"/>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89000">
            <a:lnSpc>
              <a:spcPct val="100000"/>
            </a:lnSpc>
            <a:spcBef>
              <a:spcPct val="0"/>
            </a:spcBef>
            <a:spcAft>
              <a:spcPct val="35000"/>
            </a:spcAft>
            <a:buNone/>
          </a:pPr>
          <a:r>
            <a:rPr lang="en-US" sz="2000" kern="1200"/>
            <a:t>Today’s session will be approximately 60 minutes</a:t>
          </a:r>
        </a:p>
      </dsp:txBody>
      <dsp:txXfrm>
        <a:off x="893650" y="1526"/>
        <a:ext cx="10136299" cy="773723"/>
      </dsp:txXfrm>
    </dsp:sp>
    <dsp:sp modelId="{F10623F9-3262-4F28-A629-531262A2752D}">
      <dsp:nvSpPr>
        <dsp:cNvPr id="0" name=""/>
        <dsp:cNvSpPr/>
      </dsp:nvSpPr>
      <dsp:spPr>
        <a:xfrm>
          <a:off x="0" y="968680"/>
          <a:ext cx="11029950" cy="773723"/>
        </a:xfrm>
        <a:prstGeom prst="roundRect">
          <a:avLst>
            <a:gd name="adj" fmla="val 10000"/>
          </a:avLst>
        </a:prstGeom>
        <a:solidFill>
          <a:schemeClr val="accent2">
            <a:hueOff val="-99600"/>
            <a:satOff val="-2212"/>
            <a:lumOff val="-9739"/>
            <a:alphaOff val="0"/>
          </a:schemeClr>
        </a:solidFill>
        <a:ln>
          <a:noFill/>
        </a:ln>
        <a:effectLst/>
      </dsp:spPr>
      <dsp:style>
        <a:lnRef idx="0">
          <a:scrgbClr r="0" g="0" b="0"/>
        </a:lnRef>
        <a:fillRef idx="1">
          <a:scrgbClr r="0" g="0" b="0"/>
        </a:fillRef>
        <a:effectRef idx="0">
          <a:scrgbClr r="0" g="0" b="0"/>
        </a:effectRef>
        <a:fontRef idx="minor"/>
      </dsp:style>
    </dsp:sp>
    <dsp:sp modelId="{E2E2E770-1609-4CB8-AF15-A23DE7F6CEE5}">
      <dsp:nvSpPr>
        <dsp:cNvPr id="0" name=""/>
        <dsp:cNvSpPr/>
      </dsp:nvSpPr>
      <dsp:spPr>
        <a:xfrm>
          <a:off x="234051" y="1142768"/>
          <a:ext cx="425547" cy="42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326580-78FE-4BC3-B087-79A1E34E6448}">
      <dsp:nvSpPr>
        <dsp:cNvPr id="0" name=""/>
        <dsp:cNvSpPr/>
      </dsp:nvSpPr>
      <dsp:spPr>
        <a:xfrm>
          <a:off x="893650" y="968680"/>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89000">
            <a:lnSpc>
              <a:spcPct val="100000"/>
            </a:lnSpc>
            <a:spcBef>
              <a:spcPct val="0"/>
            </a:spcBef>
            <a:spcAft>
              <a:spcPct val="35000"/>
            </a:spcAft>
            <a:buNone/>
          </a:pPr>
          <a:r>
            <a:rPr lang="en-US" sz="2000" kern="1200"/>
            <a:t>Please ensure your microphone is muted if you are not speaking</a:t>
          </a:r>
        </a:p>
      </dsp:txBody>
      <dsp:txXfrm>
        <a:off x="893650" y="968680"/>
        <a:ext cx="10136299" cy="773723"/>
      </dsp:txXfrm>
    </dsp:sp>
    <dsp:sp modelId="{DDD2E6DF-E830-43BB-8BEF-249D24198FC7}">
      <dsp:nvSpPr>
        <dsp:cNvPr id="0" name=""/>
        <dsp:cNvSpPr/>
      </dsp:nvSpPr>
      <dsp:spPr>
        <a:xfrm>
          <a:off x="0" y="1935834"/>
          <a:ext cx="11029950" cy="773723"/>
        </a:xfrm>
        <a:prstGeom prst="roundRect">
          <a:avLst>
            <a:gd name="adj" fmla="val 10000"/>
          </a:avLst>
        </a:prstGeom>
        <a:solidFill>
          <a:schemeClr val="accent2">
            <a:hueOff val="-199199"/>
            <a:satOff val="-4423"/>
            <a:lumOff val="-19477"/>
            <a:alphaOff val="0"/>
          </a:schemeClr>
        </a:solidFill>
        <a:ln>
          <a:noFill/>
        </a:ln>
        <a:effectLst/>
      </dsp:spPr>
      <dsp:style>
        <a:lnRef idx="0">
          <a:scrgbClr r="0" g="0" b="0"/>
        </a:lnRef>
        <a:fillRef idx="1">
          <a:scrgbClr r="0" g="0" b="0"/>
        </a:fillRef>
        <a:effectRef idx="0">
          <a:scrgbClr r="0" g="0" b="0"/>
        </a:effectRef>
        <a:fontRef idx="minor"/>
      </dsp:style>
    </dsp:sp>
    <dsp:sp modelId="{9958D236-9EF6-4F18-AFA8-2F76A24901C7}">
      <dsp:nvSpPr>
        <dsp:cNvPr id="0" name=""/>
        <dsp:cNvSpPr/>
      </dsp:nvSpPr>
      <dsp:spPr>
        <a:xfrm>
          <a:off x="234051" y="2109922"/>
          <a:ext cx="425547" cy="425547"/>
        </a:xfrm>
        <a:prstGeom prst="rect">
          <a:avLst/>
        </a:prstGeom>
        <a:solidFill>
          <a:schemeClr val="bg1">
            <a:hueOff val="0"/>
            <a:satOff val="0"/>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DDB2C-82AF-4700-9FDA-231892F2EBE4}">
      <dsp:nvSpPr>
        <dsp:cNvPr id="0" name=""/>
        <dsp:cNvSpPr/>
      </dsp:nvSpPr>
      <dsp:spPr>
        <a:xfrm>
          <a:off x="893650" y="1935834"/>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Gill Sans MT" panose="020B0502020104020203"/>
            </a:rPr>
            <a:t>There will be four panel questions, and we will have approximately 10 minutes for each question.</a:t>
          </a:r>
        </a:p>
      </dsp:txBody>
      <dsp:txXfrm>
        <a:off x="893650" y="1935834"/>
        <a:ext cx="10136299" cy="773723"/>
      </dsp:txXfrm>
    </dsp:sp>
    <dsp:sp modelId="{20E75556-C97B-4658-9975-937FF7CA8EE0}">
      <dsp:nvSpPr>
        <dsp:cNvPr id="0" name=""/>
        <dsp:cNvSpPr/>
      </dsp:nvSpPr>
      <dsp:spPr>
        <a:xfrm>
          <a:off x="0" y="2902988"/>
          <a:ext cx="11029950" cy="773723"/>
        </a:xfrm>
        <a:prstGeom prst="roundRect">
          <a:avLst>
            <a:gd name="adj" fmla="val 10000"/>
          </a:avLst>
        </a:prstGeom>
        <a:solidFill>
          <a:schemeClr val="accent2">
            <a:hueOff val="-298799"/>
            <a:satOff val="-6635"/>
            <a:lumOff val="-29216"/>
            <a:alphaOff val="0"/>
          </a:schemeClr>
        </a:solidFill>
        <a:ln>
          <a:noFill/>
        </a:ln>
        <a:effectLst/>
      </dsp:spPr>
      <dsp:style>
        <a:lnRef idx="0">
          <a:scrgbClr r="0" g="0" b="0"/>
        </a:lnRef>
        <a:fillRef idx="1">
          <a:scrgbClr r="0" g="0" b="0"/>
        </a:fillRef>
        <a:effectRef idx="0">
          <a:scrgbClr r="0" g="0" b="0"/>
        </a:effectRef>
        <a:fontRef idx="minor"/>
      </dsp:style>
    </dsp:sp>
    <dsp:sp modelId="{F0C18655-0111-4492-9216-154CFA36F672}">
      <dsp:nvSpPr>
        <dsp:cNvPr id="0" name=""/>
        <dsp:cNvSpPr/>
      </dsp:nvSpPr>
      <dsp:spPr>
        <a:xfrm>
          <a:off x="234051" y="3077075"/>
          <a:ext cx="425547" cy="425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0B69E5-808C-490F-86D6-AB4941F9A920}">
      <dsp:nvSpPr>
        <dsp:cNvPr id="0" name=""/>
        <dsp:cNvSpPr/>
      </dsp:nvSpPr>
      <dsp:spPr>
        <a:xfrm>
          <a:off x="893650" y="2902988"/>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89000">
            <a:lnSpc>
              <a:spcPct val="100000"/>
            </a:lnSpc>
            <a:spcBef>
              <a:spcPct val="0"/>
            </a:spcBef>
            <a:spcAft>
              <a:spcPct val="35000"/>
            </a:spcAft>
            <a:buNone/>
          </a:pPr>
          <a:r>
            <a:rPr lang="en-US" sz="2000" kern="1200"/>
            <a:t>Feel free to enter questions in the Q&amp;A box. We will have 10-15 minutes for questions at the end. </a:t>
          </a:r>
        </a:p>
      </dsp:txBody>
      <dsp:txXfrm>
        <a:off x="893650" y="2902988"/>
        <a:ext cx="10136299" cy="7737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17D58-E6B7-4D51-9EFC-9A8A8A91C16D}"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263EF-7EE9-4714-B2B4-9808936AF108}" type="slidenum">
              <a:rPr lang="en-US" smtClean="0"/>
              <a:t>‹#›</a:t>
            </a:fld>
            <a:endParaRPr lang="en-US"/>
          </a:p>
        </p:txBody>
      </p:sp>
    </p:spTree>
    <p:extLst>
      <p:ext uri="{BB962C8B-B14F-4D97-AF65-F5344CB8AC3E}">
        <p14:creationId xmlns:p14="http://schemas.microsoft.com/office/powerpoint/2010/main" val="11898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Narration: The TFEL Project is active on social media platforms, including Facebook and Twitter, and we encourages participants of the Virtual Field Summit to share their thoughts and experiences using the conference hashtags #FieldSummit2020 and #TFELproject. Using these hashtags is also a great way to network and keep the conversations going even after the conference has ended. Throughout the conference we will be re-tweeting on the </a:t>
            </a:r>
            <a:r>
              <a:rPr lang="en-CA" sz="1200" b="0" i="0" kern="1200" dirty="0" err="1">
                <a:solidFill>
                  <a:schemeClr val="tx1"/>
                </a:solidFill>
                <a:effectLst/>
                <a:latin typeface="+mn-lt"/>
                <a:ea typeface="+mn-ea"/>
                <a:cs typeface="+mn-cs"/>
              </a:rPr>
              <a:t>TFELProject</a:t>
            </a:r>
            <a:r>
              <a:rPr lang="en-CA" sz="1200" b="0" i="0" kern="1200" dirty="0">
                <a:solidFill>
                  <a:schemeClr val="tx1"/>
                </a:solidFill>
                <a:effectLst/>
                <a:latin typeface="+mn-lt"/>
                <a:ea typeface="+mn-ea"/>
                <a:cs typeface="+mn-cs"/>
              </a:rPr>
              <a:t> twitter feed. Thanks in advance for your participation!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A263EF-7EE9-4714-B2B4-9808936AF1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58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Ory:</a:t>
            </a:r>
          </a:p>
          <a:p>
            <a:r>
              <a:rPr lang="en-CA">
                <a:cs typeface="Calibri"/>
              </a:rPr>
              <a:t>Figure 1. Depicts the highest degree achieved by field education coordinators/directors. A majority have a MSW degree.</a:t>
            </a:r>
          </a:p>
          <a:p>
            <a:endParaRPr lang="en-CA">
              <a:solidFill>
                <a:srgbClr val="000000"/>
              </a:solidFill>
            </a:endParaRPr>
          </a:p>
          <a:p>
            <a:r>
              <a:rPr lang="en-US">
                <a:solidFill>
                  <a:srgbClr val="255E74"/>
                </a:solidFill>
              </a:rPr>
              <a:t>Figure 2. Shows the range in terms of years of experience as a field education director/coordinator. (</a:t>
            </a:r>
            <a:r>
              <a:rPr lang="en-US" sz="1200">
                <a:solidFill>
                  <a:srgbClr val="255E74"/>
                </a:solidFill>
              </a:rPr>
              <a:t>Average number of years spent </a:t>
            </a:r>
            <a:r>
              <a:rPr lang="en-US">
                <a:solidFill>
                  <a:srgbClr val="255E74"/>
                </a:solidFill>
              </a:rPr>
              <a:t>as a FEC </a:t>
            </a:r>
            <a:r>
              <a:rPr lang="en-US" sz="1200">
                <a:solidFill>
                  <a:srgbClr val="255E74"/>
                </a:solidFill>
              </a:rPr>
              <a:t>was 6.6 years)</a:t>
            </a:r>
            <a:endParaRPr lang="en-CA">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24</a:t>
            </a:fld>
            <a:endParaRPr lang="en-US"/>
          </a:p>
        </p:txBody>
      </p:sp>
    </p:spTree>
    <p:extLst>
      <p:ext uri="{BB962C8B-B14F-4D97-AF65-F5344CB8AC3E}">
        <p14:creationId xmlns:p14="http://schemas.microsoft.com/office/powerpoint/2010/main" val="337609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Jayden</a:t>
            </a:r>
          </a:p>
          <a:p>
            <a:pPr marL="171450" indent="-171450">
              <a:buFont typeface="Arial" panose="020B0604020202020204" pitchFamily="34" charset="0"/>
              <a:buChar char="•"/>
            </a:pPr>
            <a:r>
              <a:rPr lang="en-CA"/>
              <a:t>These two charts represent FEC employment</a:t>
            </a:r>
          </a:p>
          <a:p>
            <a:pPr marL="171450" indent="-171450">
              <a:buFont typeface="Arial" panose="020B0604020202020204" pitchFamily="34" charset="0"/>
              <a:buChar char="•"/>
            </a:pPr>
            <a:r>
              <a:rPr lang="en-CA"/>
              <a:t>The left chart showcases FEC employment status, the majority of respondents reported having a permanent contract, while tenure track was significantly less, sessional, long term contract, and contracted annually only had 1 respondent each</a:t>
            </a:r>
          </a:p>
          <a:p>
            <a:pPr marL="171450" indent="-171450">
              <a:buFont typeface="Arial" panose="020B0604020202020204" pitchFamily="34" charset="0"/>
              <a:buChar char="•"/>
            </a:pPr>
            <a:r>
              <a:rPr lang="en-CA"/>
              <a:t>The chart on the right represents FEC employment type, the majority of respondents reported being administrative staff and not having faculty designation, second was faculty designation with academic rank and the lowest faculty with clinical, practice or field designation</a:t>
            </a:r>
          </a:p>
        </p:txBody>
      </p:sp>
      <p:sp>
        <p:nvSpPr>
          <p:cNvPr id="4" name="Slide Number Placeholder 3"/>
          <p:cNvSpPr>
            <a:spLocks noGrp="1"/>
          </p:cNvSpPr>
          <p:nvPr>
            <p:ph type="sldNum" sz="quarter" idx="5"/>
          </p:nvPr>
        </p:nvSpPr>
        <p:spPr/>
        <p:txBody>
          <a:bodyPr/>
          <a:lstStyle/>
          <a:p>
            <a:fld id="{0BA263EF-7EE9-4714-B2B4-9808936AF108}" type="slidenum">
              <a:rPr lang="en-US" smtClean="0"/>
              <a:t>25</a:t>
            </a:fld>
            <a:endParaRPr lang="en-US"/>
          </a:p>
        </p:txBody>
      </p:sp>
    </p:spTree>
    <p:extLst>
      <p:ext uri="{BB962C8B-B14F-4D97-AF65-F5344CB8AC3E}">
        <p14:creationId xmlns:p14="http://schemas.microsoft.com/office/powerpoint/2010/main" val="136415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Jayden</a:t>
            </a:r>
          </a:p>
          <a:p>
            <a:pPr marL="171450" indent="-171450">
              <a:buFont typeface="Arial" panose="020B0604020202020204" pitchFamily="34" charset="0"/>
              <a:buChar char="•"/>
            </a:pPr>
            <a:r>
              <a:rPr lang="en-CA"/>
              <a:t>The graph on the left represents how many Full time equivalent staff each institution currently has employed at their on site program assigned to any field education activities, these activities include administration, field advising, monitoring and supporting placements, and site visits.</a:t>
            </a:r>
          </a:p>
          <a:p>
            <a:pPr marL="628650" lvl="1" indent="-171450">
              <a:buFont typeface="Arial" panose="020B0604020202020204" pitchFamily="34" charset="0"/>
              <a:buChar char="•"/>
            </a:pPr>
            <a:r>
              <a:rPr lang="en-CA"/>
              <a:t>Majority 3.5-4.4</a:t>
            </a:r>
          </a:p>
          <a:p>
            <a:pPr marL="171450" indent="-171450">
              <a:buFont typeface="Arial" panose="020B0604020202020204" pitchFamily="34" charset="0"/>
              <a:buChar char="•"/>
            </a:pPr>
            <a:r>
              <a:rPr lang="en-CA"/>
              <a:t>The table on the right represents what would be an adequate number of FTEs assigned to the on site program that would result in timely and effective placements</a:t>
            </a:r>
          </a:p>
          <a:p>
            <a:pPr marL="628650" lvl="1" indent="-171450">
              <a:buFont typeface="Arial" panose="020B0604020202020204" pitchFamily="34" charset="0"/>
              <a:buChar char="•"/>
            </a:pPr>
            <a:r>
              <a:rPr lang="en-CA"/>
              <a:t>It is evident that the BSW programs reported needing more FTEs, and also showcased the largest range, with one respondent reporting the need for 12 FTE for the on site field education program</a:t>
            </a:r>
          </a:p>
        </p:txBody>
      </p:sp>
      <p:sp>
        <p:nvSpPr>
          <p:cNvPr id="4" name="Slide Number Placeholder 3"/>
          <p:cNvSpPr>
            <a:spLocks noGrp="1"/>
          </p:cNvSpPr>
          <p:nvPr>
            <p:ph type="sldNum" sz="quarter" idx="5"/>
          </p:nvPr>
        </p:nvSpPr>
        <p:spPr/>
        <p:txBody>
          <a:bodyPr/>
          <a:lstStyle/>
          <a:p>
            <a:fld id="{0BA263EF-7EE9-4714-B2B4-9808936AF108}" type="slidenum">
              <a:rPr lang="en-US" smtClean="0"/>
              <a:t>26</a:t>
            </a:fld>
            <a:endParaRPr lang="en-US"/>
          </a:p>
        </p:txBody>
      </p:sp>
    </p:spTree>
    <p:extLst>
      <p:ext uri="{BB962C8B-B14F-4D97-AF65-F5344CB8AC3E}">
        <p14:creationId xmlns:p14="http://schemas.microsoft.com/office/powerpoint/2010/main" val="237187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Cara </a:t>
            </a:r>
          </a:p>
          <a:p>
            <a:r>
              <a:rPr lang="en-US"/>
              <a:t>10 of our respondents came from French speaking institutions and 29 from English. </a:t>
            </a:r>
          </a:p>
          <a:p>
            <a:r>
              <a:rPr lang="en-US"/>
              <a:t>Since 26% of all the 43 CASWE institutions offer programs in French, we are pleased with the representation of instructional languages in our survey sample.</a:t>
            </a:r>
          </a:p>
          <a:p>
            <a:endParaRPr lang="en-US"/>
          </a:p>
          <a:p>
            <a:r>
              <a:rPr lang="en-US"/>
              <a:t>Beside, we have a graph showing the number of institutions offering BSW programs only, MSW only, and both. As you can see, offering both degrees in one institution is by far the most common at 66.7%.</a:t>
            </a:r>
          </a:p>
        </p:txBody>
      </p:sp>
      <p:sp>
        <p:nvSpPr>
          <p:cNvPr id="4" name="Slide Number Placeholder 3"/>
          <p:cNvSpPr>
            <a:spLocks noGrp="1"/>
          </p:cNvSpPr>
          <p:nvPr>
            <p:ph type="sldNum" sz="quarter" idx="5"/>
          </p:nvPr>
        </p:nvSpPr>
        <p:spPr/>
        <p:txBody>
          <a:bodyPr/>
          <a:lstStyle/>
          <a:p>
            <a:fld id="{0BA263EF-7EE9-4714-B2B4-9808936AF108}" type="slidenum">
              <a:rPr lang="en-US" smtClean="0"/>
              <a:t>27</a:t>
            </a:fld>
            <a:endParaRPr lang="en-US"/>
          </a:p>
        </p:txBody>
      </p:sp>
    </p:spTree>
    <p:extLst>
      <p:ext uri="{BB962C8B-B14F-4D97-AF65-F5344CB8AC3E}">
        <p14:creationId xmlns:p14="http://schemas.microsoft.com/office/powerpoint/2010/main" val="2016678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Elisa</a:t>
            </a:r>
          </a:p>
          <a:p>
            <a:endParaRPr lang="en-US">
              <a:cs typeface="Calibri"/>
            </a:endParaRPr>
          </a:p>
          <a:p>
            <a:r>
              <a:rPr lang="en-US"/>
              <a:t>So now we’re going to talk about the  program details.</a:t>
            </a:r>
            <a:endParaRPr lang="en-US">
              <a:cs typeface="Calibri"/>
            </a:endParaRPr>
          </a:p>
          <a:p>
            <a:endParaRPr lang="en-US">
              <a:cs typeface="Calibri"/>
            </a:endParaRPr>
          </a:p>
          <a:p>
            <a:r>
              <a:rPr lang="en-US">
                <a:cs typeface="Calibri"/>
              </a:rPr>
              <a:t>This </a:t>
            </a:r>
            <a:r>
              <a:rPr lang="en-US"/>
              <a:t>graph shows the different field placement settings per institution, and as you can see, it demonstrates</a:t>
            </a:r>
            <a:r>
              <a:rPr lang="en-US">
                <a:cs typeface="Calibri"/>
              </a:rPr>
              <a:t> that 97.4% of institutions include Urban locations, 76.9% include rural, 64.1% include Urban Indigenous, and 51.2% include placements on reserve. We were pleased to see that a little over half of </a:t>
            </a:r>
            <a:r>
              <a:rPr lang="en-US"/>
              <a:t>institutions included placements on reserve,</a:t>
            </a:r>
            <a:r>
              <a:rPr lang="en-US">
                <a:cs typeface="Calibri"/>
              </a:rPr>
              <a:t> though Urban was clearly the most common placement setting.  </a:t>
            </a:r>
          </a:p>
        </p:txBody>
      </p:sp>
      <p:sp>
        <p:nvSpPr>
          <p:cNvPr id="4" name="Slide Number Placeholder 3"/>
          <p:cNvSpPr>
            <a:spLocks noGrp="1"/>
          </p:cNvSpPr>
          <p:nvPr>
            <p:ph type="sldNum" sz="quarter" idx="5"/>
          </p:nvPr>
        </p:nvSpPr>
        <p:spPr/>
        <p:txBody>
          <a:bodyPr/>
          <a:lstStyle/>
          <a:p>
            <a:fld id="{0BA263EF-7EE9-4714-B2B4-9808936AF108}" type="slidenum">
              <a:rPr lang="en-US" smtClean="0"/>
              <a:t>28</a:t>
            </a:fld>
            <a:endParaRPr lang="en-US"/>
          </a:p>
        </p:txBody>
      </p:sp>
    </p:spTree>
    <p:extLst>
      <p:ext uri="{BB962C8B-B14F-4D97-AF65-F5344CB8AC3E}">
        <p14:creationId xmlns:p14="http://schemas.microsoft.com/office/powerpoint/2010/main" val="23477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Elisa</a:t>
            </a:r>
          </a:p>
          <a:p>
            <a:r>
              <a:rPr lang="en-US">
                <a:cs typeface="Calibri"/>
              </a:rPr>
              <a:t>In terms of total numbers of students, there was a fairly even distribution of universities with numbers of students ranging from fewer than 100 to 250-499, and a couple with over 500. As expected when examining differences in BSW and MSW student numbers, there were more universities with student numbers of MSW students  while more universities with greater numbers of BSW students.</a:t>
            </a:r>
            <a:endParaRPr lang="en-US"/>
          </a:p>
          <a:p>
            <a:r>
              <a:rPr lang="en-US"/>
              <a:t>And the second table shares the number of institutions with students in field placements. We wanted to highlight that or</a:t>
            </a:r>
            <a:r>
              <a:rPr lang="en-US">
                <a:cs typeface="Calibri"/>
              </a:rPr>
              <a:t> combined BSW and MSW students in field placements, the median number of institutions had a range of 100-249 students. </a:t>
            </a:r>
            <a:endParaRPr lang="en-US"/>
          </a:p>
        </p:txBody>
      </p:sp>
      <p:sp>
        <p:nvSpPr>
          <p:cNvPr id="4" name="Slide Number Placeholder 3"/>
          <p:cNvSpPr>
            <a:spLocks noGrp="1"/>
          </p:cNvSpPr>
          <p:nvPr>
            <p:ph type="sldNum" sz="quarter" idx="5"/>
          </p:nvPr>
        </p:nvSpPr>
        <p:spPr/>
        <p:txBody>
          <a:bodyPr/>
          <a:lstStyle/>
          <a:p>
            <a:fld id="{0BA263EF-7EE9-4714-B2B4-9808936AF108}" type="slidenum">
              <a:rPr lang="en-US" smtClean="0"/>
              <a:t>29</a:t>
            </a:fld>
            <a:endParaRPr lang="en-US"/>
          </a:p>
        </p:txBody>
      </p:sp>
    </p:spTree>
    <p:extLst>
      <p:ext uri="{BB962C8B-B14F-4D97-AF65-F5344CB8AC3E}">
        <p14:creationId xmlns:p14="http://schemas.microsoft.com/office/powerpoint/2010/main" val="181862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Cara</a:t>
            </a:r>
          </a:p>
          <a:p>
            <a:r>
              <a:rPr lang="en-CA"/>
              <a:t>Only 43.8% of our respondents reported offering an online/distance or blended BSW and/or MSW program. Of these, only 2 reported having separate and distinct field staff to facilitate placements in these programs. We are curious to see if there will be more of this programming offered in the future, particularly during and after COVID-19.</a:t>
            </a:r>
          </a:p>
          <a:p>
            <a:r>
              <a:rPr lang="en-CA"/>
              <a:t>Please note that the total respondents for this section is 32 due to incomplete responses.</a:t>
            </a:r>
          </a:p>
        </p:txBody>
      </p:sp>
      <p:sp>
        <p:nvSpPr>
          <p:cNvPr id="4" name="Slide Number Placeholder 3"/>
          <p:cNvSpPr>
            <a:spLocks noGrp="1"/>
          </p:cNvSpPr>
          <p:nvPr>
            <p:ph type="sldNum" sz="quarter" idx="5"/>
          </p:nvPr>
        </p:nvSpPr>
        <p:spPr/>
        <p:txBody>
          <a:bodyPr/>
          <a:lstStyle/>
          <a:p>
            <a:fld id="{0BA263EF-7EE9-4714-B2B4-9808936AF108}" type="slidenum">
              <a:rPr lang="en-US" smtClean="0"/>
              <a:t>30</a:t>
            </a:fld>
            <a:endParaRPr lang="en-US"/>
          </a:p>
        </p:txBody>
      </p:sp>
    </p:spTree>
    <p:extLst>
      <p:ext uri="{BB962C8B-B14F-4D97-AF65-F5344CB8AC3E}">
        <p14:creationId xmlns:p14="http://schemas.microsoft.com/office/powerpoint/2010/main" val="198038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Omid</a:t>
            </a:r>
          </a:p>
          <a:p>
            <a:endParaRPr lang="en-CA"/>
          </a:p>
          <a:p>
            <a:r>
              <a:rPr lang="en-CA"/>
              <a:t>Disclaimer: This value is based on responses that answered this question </a:t>
            </a:r>
          </a:p>
          <a:p>
            <a:r>
              <a:rPr lang="en-CA"/>
              <a:t>For this slide, we’ll discuss the findings we obtained that highlight the activities and responsibilities of FEC/directors. They survey asked respondents to report if they were responsible for completed a total of 41 activities. </a:t>
            </a:r>
            <a:endParaRPr lang="en-CA">
              <a:cs typeface="Calibri"/>
            </a:endParaRPr>
          </a:p>
          <a:p>
            <a:pPr marL="171450" indent="-171450">
              <a:buFont typeface="Arial"/>
              <a:buChar char="•"/>
            </a:pPr>
            <a:r>
              <a:rPr lang="en-CA"/>
              <a:t>The table on the left highlights the top 5 most common FEC/director activities/responsibilities and the table on the right highlights the 5 least common activities/responsibilities.</a:t>
            </a:r>
            <a:endParaRPr lang="en-CA">
              <a:cs typeface="Calibri"/>
            </a:endParaRPr>
          </a:p>
          <a:p>
            <a:pPr marL="171450" indent="-171450">
              <a:buFont typeface="Arial"/>
              <a:buChar char="•"/>
            </a:pPr>
            <a:r>
              <a:rPr lang="en-CA"/>
              <a:t>The majority of responses showed that field coordinators are responsible for developing a field manual, building relationships with agencies, participating in policy development, advising students on field education, and participating in program committees. </a:t>
            </a:r>
          </a:p>
          <a:p>
            <a:pPr marL="171450" indent="-171450">
              <a:buFont typeface="Arial"/>
              <a:buChar char="•"/>
            </a:pPr>
            <a:r>
              <a:rPr lang="en-CA"/>
              <a:t>In comparison, less than half of the respondents reported that they were responsible for teaching social work courses (other than field education), scholarly research/publications, advising students on course selection/degree requirements, administration of field awards and supporting with student retention.</a:t>
            </a:r>
          </a:p>
          <a:p>
            <a:pPr marL="171450" indent="-171450">
              <a:buFont typeface="Arial"/>
              <a:buChar char="•"/>
            </a:pPr>
            <a:r>
              <a:rPr lang="en-CA"/>
              <a:t>These two charts do not represent the range of responsibilities for FEC/directors but demonstrates the variation of roles based on the different social work programs.</a:t>
            </a:r>
            <a:endParaRPr lang="en-CA">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31</a:t>
            </a:fld>
            <a:endParaRPr lang="en-US"/>
          </a:p>
        </p:txBody>
      </p:sp>
    </p:spTree>
    <p:extLst>
      <p:ext uri="{BB962C8B-B14F-4D97-AF65-F5344CB8AC3E}">
        <p14:creationId xmlns:p14="http://schemas.microsoft.com/office/powerpoint/2010/main" val="168128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Omid</a:t>
            </a:r>
          </a:p>
          <a:p>
            <a:endParaRPr lang="en-US"/>
          </a:p>
          <a:p>
            <a:pPr marL="171450" indent="-171450">
              <a:buFont typeface="Arial"/>
              <a:buChar char="•"/>
            </a:pPr>
            <a:r>
              <a:rPr lang="en-US"/>
              <a:t>Next we will look at some of the responses from FEC/directors and their perceptions of the state of social work field education. Responses were recorded on a </a:t>
            </a:r>
            <a:r>
              <a:rPr lang="en-US" err="1"/>
              <a:t>likert</a:t>
            </a:r>
            <a:r>
              <a:rPr lang="en-US"/>
              <a:t> scale of strongly disagree to strongly agree. To better highlight the perceptions of FEC/directors, responses that stated strongly disagree/disagree (which is highlighted as red/pink on the chart) were combined and strongly agree/agree were combined (which is shown as light green/dark green).  Responses that were stated as N/A are shown in orange.</a:t>
            </a:r>
            <a:endParaRPr lang="en-US">
              <a:cs typeface="Calibri"/>
            </a:endParaRPr>
          </a:p>
          <a:p>
            <a:pPr marL="171450" indent="-171450">
              <a:buFont typeface="Arial"/>
              <a:buChar char="•"/>
            </a:pPr>
            <a:r>
              <a:rPr lang="en-US"/>
              <a:t>The trend in the comments here show that FEC/directors experience challenges with student dynamics this includes things such as: field placements, pressures to increase student enrollment, etc. </a:t>
            </a:r>
            <a:endParaRPr lang="en-US">
              <a:cs typeface="Calibri"/>
            </a:endParaRPr>
          </a:p>
          <a:p>
            <a:pPr marL="171450" indent="-171450">
              <a:buFont typeface="Arial"/>
              <a:buChar char="•"/>
            </a:pPr>
            <a:r>
              <a:rPr lang="en-US"/>
              <a:t>Respondents generally agreed that they felt overwhelmed by the ongoing challenge of not having enough placements for students.</a:t>
            </a:r>
            <a:endParaRPr lang="en-US">
              <a:cs typeface="Calibri"/>
            </a:endParaRPr>
          </a:p>
          <a:p>
            <a:pPr marL="171450" indent="-171450">
              <a:buFont typeface="Arial"/>
              <a:buChar char="•"/>
            </a:pPr>
            <a:r>
              <a:rPr lang="en-US"/>
              <a:t>Lastly, we found an equal response between some FEC/directors feeling overwhelmed with the lack of adequate resources and staffing while other programs feel they have enough staff/resources to complete their roles as field education directors/coordinators at their institution.</a:t>
            </a:r>
            <a:endParaRPr lang="en-US">
              <a:cs typeface="Calibri"/>
            </a:endParaRPr>
          </a:p>
          <a:p>
            <a:pPr marL="0" indent="0">
              <a:buFont typeface="Arial" panose="020B0604020202020204" pitchFamily="34" charset="0"/>
              <a:buNone/>
            </a:pPr>
            <a:endParaRPr lang="en-US">
              <a:solidFill>
                <a:schemeClr val="bg2"/>
              </a:solidFill>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32</a:t>
            </a:fld>
            <a:endParaRPr lang="en-US"/>
          </a:p>
        </p:txBody>
      </p:sp>
    </p:spTree>
    <p:extLst>
      <p:ext uri="{BB962C8B-B14F-4D97-AF65-F5344CB8AC3E}">
        <p14:creationId xmlns:p14="http://schemas.microsoft.com/office/powerpoint/2010/main" val="365752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a:t>Omid</a:t>
            </a:r>
          </a:p>
          <a:p>
            <a:pPr marL="0" indent="0">
              <a:buFont typeface="Arial" panose="020B0604020202020204" pitchFamily="34" charset="0"/>
              <a:buNone/>
            </a:pPr>
            <a:endParaRPr lang="en-CA"/>
          </a:p>
          <a:p>
            <a:pPr marL="171450" indent="-171450">
              <a:buFont typeface="Arial" panose="020B0604020202020204" pitchFamily="34" charset="0"/>
              <a:buChar char="•"/>
            </a:pPr>
            <a:r>
              <a:rPr lang="en-CA"/>
              <a:t>Continuing with the responses from the </a:t>
            </a:r>
            <a:r>
              <a:rPr lang="en-CA" err="1"/>
              <a:t>likert</a:t>
            </a:r>
            <a:r>
              <a:rPr lang="en-CA"/>
              <a:t> scale. This slide highlights the responses to statements that relate to field placement and the ability of FEC/directors to find new placements, challenges with agency staffing/funding, agencies volunteering to participate in field education and the overall challenge of meeting the range of expectations with the little amount of time to meet those expectations. </a:t>
            </a:r>
            <a:endParaRPr lang="en-CA">
              <a:cs typeface="Calibri"/>
            </a:endParaRPr>
          </a:p>
          <a:p>
            <a:pPr marL="171450" indent="-171450">
              <a:buFont typeface="Arial" panose="020B0604020202020204" pitchFamily="34" charset="0"/>
              <a:buChar char="•"/>
            </a:pPr>
            <a:r>
              <a:rPr lang="en-CA"/>
              <a:t>Overall, FEC/directors reported that they agreed with these challenges and the overwhelming disparities caused in field education due to the challenges of finding enough placements, meeting expectations and having agencies that can volunteer to support students. </a:t>
            </a:r>
            <a:endParaRPr lang="en-CA">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33</a:t>
            </a:fld>
            <a:endParaRPr lang="en-US"/>
          </a:p>
        </p:txBody>
      </p:sp>
    </p:spTree>
    <p:extLst>
      <p:ext uri="{BB962C8B-B14F-4D97-AF65-F5344CB8AC3E}">
        <p14:creationId xmlns:p14="http://schemas.microsoft.com/office/powerpoint/2010/main" val="388972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0BA263EF-7EE9-4714-B2B4-9808936AF108}" type="slidenum">
              <a:rPr lang="en-US" smtClean="0"/>
              <a:t>14</a:t>
            </a:fld>
            <a:endParaRPr lang="en-US"/>
          </a:p>
        </p:txBody>
      </p:sp>
    </p:spTree>
    <p:extLst>
      <p:ext uri="{BB962C8B-B14F-4D97-AF65-F5344CB8AC3E}">
        <p14:creationId xmlns:p14="http://schemas.microsoft.com/office/powerpoint/2010/main" val="131600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a:t>Cara</a:t>
            </a:r>
          </a:p>
          <a:p>
            <a:pPr marL="0" indent="0">
              <a:buFont typeface="Arial" panose="020B0604020202020204" pitchFamily="34" charset="0"/>
              <a:buNone/>
            </a:pPr>
            <a:endParaRPr lang="en-CA"/>
          </a:p>
          <a:p>
            <a:pPr marL="171450" indent="-171450">
              <a:buFont typeface="Arial" panose="020B0604020202020204" pitchFamily="34" charset="0"/>
              <a:buChar char="•"/>
            </a:pPr>
            <a:r>
              <a:rPr lang="en-CA"/>
              <a:t>These are some of the additional responses provided by FEC and directors that completed the survey.</a:t>
            </a:r>
          </a:p>
          <a:p>
            <a:pPr marL="171450" indent="-171450">
              <a:buFont typeface="Arial" panose="020B0604020202020204" pitchFamily="34" charset="0"/>
              <a:buChar char="•"/>
            </a:pPr>
            <a:r>
              <a:rPr lang="en-CA"/>
              <a:t>There was a general trend of requiring more support, having more resources to complete tasks and the lack of time to complete those tasks.</a:t>
            </a:r>
          </a:p>
          <a:p>
            <a:pPr marL="171450" indent="-171450">
              <a:buFont typeface="Arial" panose="020B0604020202020204" pitchFamily="34" charset="0"/>
              <a:buChar char="•"/>
            </a:pPr>
            <a:r>
              <a:rPr lang="en-CA"/>
              <a:t>There were also notes about faculty not being provided enough incentives to take on tasks and FEC being responsible for a wide range of tasks.</a:t>
            </a:r>
          </a:p>
        </p:txBody>
      </p:sp>
      <p:sp>
        <p:nvSpPr>
          <p:cNvPr id="4" name="Slide Number Placeholder 3"/>
          <p:cNvSpPr>
            <a:spLocks noGrp="1"/>
          </p:cNvSpPr>
          <p:nvPr>
            <p:ph type="sldNum" sz="quarter" idx="5"/>
          </p:nvPr>
        </p:nvSpPr>
        <p:spPr/>
        <p:txBody>
          <a:bodyPr/>
          <a:lstStyle/>
          <a:p>
            <a:fld id="{0BA263EF-7EE9-4714-B2B4-9808936AF108}" type="slidenum">
              <a:rPr lang="en-US" smtClean="0"/>
              <a:t>34</a:t>
            </a:fld>
            <a:endParaRPr lang="en-US"/>
          </a:p>
        </p:txBody>
      </p:sp>
    </p:spTree>
    <p:extLst>
      <p:ext uri="{BB962C8B-B14F-4D97-AF65-F5344CB8AC3E}">
        <p14:creationId xmlns:p14="http://schemas.microsoft.com/office/powerpoint/2010/main" val="982060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a:t>Omid</a:t>
            </a:r>
          </a:p>
          <a:p>
            <a:pPr marL="0" indent="0">
              <a:buFont typeface="Arial" panose="020B0604020202020204" pitchFamily="34" charset="0"/>
              <a:buNone/>
            </a:pPr>
            <a:endParaRPr lang="en-CA"/>
          </a:p>
          <a:p>
            <a:pPr marL="171450" indent="-171450">
              <a:buFont typeface="Arial" panose="020B0604020202020204" pitchFamily="34" charset="0"/>
              <a:buChar char="•"/>
            </a:pPr>
            <a:r>
              <a:rPr lang="en-CA"/>
              <a:t>Continuing with some of the additional responses from they survey.</a:t>
            </a:r>
            <a:endParaRPr lang="en-CA">
              <a:cs typeface="Calibri"/>
            </a:endParaRPr>
          </a:p>
          <a:p>
            <a:pPr marL="171450" indent="-171450">
              <a:buFont typeface="Arial" panose="020B0604020202020204" pitchFamily="34" charset="0"/>
              <a:buChar char="•"/>
            </a:pPr>
            <a:r>
              <a:rPr lang="en-CA"/>
              <a:t>This slide covers some of the challenges FEC/directors experience with finding placements with the current pandemic/Covid-19 and the transition to virtual practicums/platforms.</a:t>
            </a:r>
            <a:endParaRPr lang="en-CA">
              <a:cs typeface="Calibri"/>
            </a:endParaRPr>
          </a:p>
          <a:p>
            <a:pPr marL="171450" indent="-171450">
              <a:buFont typeface="Arial" panose="020B0604020202020204" pitchFamily="34" charset="0"/>
              <a:buChar char="•"/>
            </a:pPr>
            <a:r>
              <a:rPr lang="en-CA"/>
              <a:t>Some responses highlight the lack of resources and funding for field but also the limited capacity for FEC/directors to create new avenues and partnerships with agencies which potentially creates new opportunities for students. </a:t>
            </a:r>
            <a:endParaRPr lang="en-CA">
              <a:cs typeface="Calibri"/>
            </a:endParaRPr>
          </a:p>
          <a:p>
            <a:pPr marL="171450" indent="-171450">
              <a:buFont typeface="Arial" panose="020B0604020202020204" pitchFamily="34" charset="0"/>
              <a:buChar char="•"/>
            </a:pPr>
            <a:r>
              <a:rPr lang="en-CA"/>
              <a:t>There were also responses that noted a need for new ways of standardizing competencies for BSW and MSW graduates and the importance of integrating field needs into decision making.</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0BA263EF-7EE9-4714-B2B4-9808936AF108}" type="slidenum">
              <a:rPr lang="en-US" smtClean="0"/>
              <a:t>35</a:t>
            </a:fld>
            <a:endParaRPr lang="en-US"/>
          </a:p>
        </p:txBody>
      </p:sp>
    </p:spTree>
    <p:extLst>
      <p:ext uri="{BB962C8B-B14F-4D97-AF65-F5344CB8AC3E}">
        <p14:creationId xmlns:p14="http://schemas.microsoft.com/office/powerpoint/2010/main" val="33420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Julie</a:t>
            </a:r>
          </a:p>
          <a:p>
            <a:endParaRPr lang="en-US"/>
          </a:p>
          <a:p>
            <a:r>
              <a:rPr lang="en-US"/>
              <a:t>Our preliminary findings support the crisis state of social work field education and indicate a need for sustainable models of field education</a:t>
            </a:r>
          </a:p>
          <a:p>
            <a:r>
              <a:rPr lang="en-US"/>
              <a:t>Our next steps include an in-depth data analysis and writing a report on all of our findings. Additionally, we will look to publish two journal articles, one on specific findings in the study and a comparative article on TFEL 2020 and CSWE 2015 survey findings</a:t>
            </a:r>
          </a:p>
          <a:p>
            <a:endParaRPr lang="en-US"/>
          </a:p>
          <a:p>
            <a:r>
              <a:rPr lang="en-US"/>
              <a:t>Thank you very much for attending our presentation</a:t>
            </a:r>
          </a:p>
          <a:p>
            <a:endParaRPr lang="en-US"/>
          </a:p>
        </p:txBody>
      </p:sp>
      <p:sp>
        <p:nvSpPr>
          <p:cNvPr id="4" name="Slide Number Placeholder 3"/>
          <p:cNvSpPr>
            <a:spLocks noGrp="1"/>
          </p:cNvSpPr>
          <p:nvPr>
            <p:ph type="sldNum" sz="quarter" idx="5"/>
          </p:nvPr>
        </p:nvSpPr>
        <p:spPr/>
        <p:txBody>
          <a:bodyPr/>
          <a:lstStyle/>
          <a:p>
            <a:fld id="{0BA263EF-7EE9-4714-B2B4-9808936AF108}" type="slidenum">
              <a:rPr lang="en-US" smtClean="0"/>
              <a:t>36</a:t>
            </a:fld>
            <a:endParaRPr lang="en-US"/>
          </a:p>
        </p:txBody>
      </p:sp>
    </p:spTree>
    <p:extLst>
      <p:ext uri="{BB962C8B-B14F-4D97-AF65-F5344CB8AC3E}">
        <p14:creationId xmlns:p14="http://schemas.microsoft.com/office/powerpoint/2010/main" val="2494764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F4E390CA-4FEC-40F5-9FDE-86459AC3F28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2615343-8B6C-43AD-B626-0BACE2B82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1" name="Slide Number Placeholder 3">
            <a:extLst>
              <a:ext uri="{FF2B5EF4-FFF2-40B4-BE49-F238E27FC236}">
                <a16:creationId xmlns:a16="http://schemas.microsoft.com/office/drawing/2014/main" id="{4DE81D06-9E73-432E-A212-F22D9374F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fld id="{28291DE8-47B7-4B52-8216-E3A3DD9F7832}"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Narration: The TFEL Project is active on social media platforms, including Facebook and Twitter, and we encourages participants of the Virtual Field Summit to share their thoughts and experiences using the conference hashtags #FieldSummit2020 and #TFELproject. Using these hashtags is also a great way to network and keep the conversations going even after the conference has ended. Throughout the conference we will be re-tweeting on the </a:t>
            </a:r>
            <a:r>
              <a:rPr lang="en-CA" sz="1200" b="0" i="0" kern="1200" dirty="0" err="1">
                <a:solidFill>
                  <a:schemeClr val="tx1"/>
                </a:solidFill>
                <a:effectLst/>
                <a:latin typeface="+mn-lt"/>
                <a:ea typeface="+mn-ea"/>
                <a:cs typeface="+mn-cs"/>
              </a:rPr>
              <a:t>TFELProject</a:t>
            </a:r>
            <a:r>
              <a:rPr lang="en-CA" sz="1200" b="0" i="0" kern="1200" dirty="0">
                <a:solidFill>
                  <a:schemeClr val="tx1"/>
                </a:solidFill>
                <a:effectLst/>
                <a:latin typeface="+mn-lt"/>
                <a:ea typeface="+mn-ea"/>
                <a:cs typeface="+mn-cs"/>
              </a:rPr>
              <a:t> twitter feed. Thanks in advance for your participation!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A263EF-7EE9-4714-B2B4-9808936AF1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20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Julie</a:t>
            </a:r>
          </a:p>
        </p:txBody>
      </p:sp>
      <p:sp>
        <p:nvSpPr>
          <p:cNvPr id="4" name="Slide Number Placeholder 3"/>
          <p:cNvSpPr>
            <a:spLocks noGrp="1"/>
          </p:cNvSpPr>
          <p:nvPr>
            <p:ph type="sldNum" sz="quarter" idx="5"/>
          </p:nvPr>
        </p:nvSpPr>
        <p:spPr/>
        <p:txBody>
          <a:bodyPr/>
          <a:lstStyle/>
          <a:p>
            <a:fld id="{0BA263EF-7EE9-4714-B2B4-9808936AF108}" type="slidenum">
              <a:rPr lang="en-US" smtClean="0"/>
              <a:t>17</a:t>
            </a:fld>
            <a:endParaRPr lang="en-US"/>
          </a:p>
        </p:txBody>
      </p:sp>
    </p:spTree>
    <p:extLst>
      <p:ext uri="{BB962C8B-B14F-4D97-AF65-F5344CB8AC3E}">
        <p14:creationId xmlns:p14="http://schemas.microsoft.com/office/powerpoint/2010/main" val="150697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Julie</a:t>
            </a:r>
          </a:p>
        </p:txBody>
      </p:sp>
      <p:sp>
        <p:nvSpPr>
          <p:cNvPr id="4" name="Slide Number Placeholder 3"/>
          <p:cNvSpPr>
            <a:spLocks noGrp="1"/>
          </p:cNvSpPr>
          <p:nvPr>
            <p:ph type="sldNum" sz="quarter" idx="5"/>
          </p:nvPr>
        </p:nvSpPr>
        <p:spPr/>
        <p:txBody>
          <a:bodyPr/>
          <a:lstStyle/>
          <a:p>
            <a:fld id="{0BA263EF-7EE9-4714-B2B4-9808936AF108}" type="slidenum">
              <a:rPr lang="en-US" smtClean="0"/>
              <a:t>18</a:t>
            </a:fld>
            <a:endParaRPr lang="en-US"/>
          </a:p>
        </p:txBody>
      </p:sp>
    </p:spTree>
    <p:extLst>
      <p:ext uri="{BB962C8B-B14F-4D97-AF65-F5344CB8AC3E}">
        <p14:creationId xmlns:p14="http://schemas.microsoft.com/office/powerpoint/2010/main" val="348577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r>
              <a:rPr lang="en-CA"/>
              <a:t>Ory: To give some context...</a:t>
            </a:r>
            <a:endParaRPr lang="en-US"/>
          </a:p>
          <a:p>
            <a:pPr marL="305435" indent="-305435"/>
            <a:r>
              <a:rPr lang="en-CA"/>
              <a:t>The CSWE Council on Field Education developed the 2015 State of Field Education Survey to understand the variations in administrative models, staffing and resources of social work field education programs across the United States (CSWE, 2015). </a:t>
            </a:r>
            <a:endParaRPr lang="en-CA">
              <a:cs typeface="Calibri"/>
            </a:endParaRPr>
          </a:p>
          <a:p>
            <a:pPr marL="305435" indent="-305435"/>
            <a:r>
              <a:rPr lang="en-CA"/>
              <a:t>The TFEL project aimed to expand understanding of the state of field education in Canada and developed a national survey that utilized the CSWE's 2015 State of Field Education Survey as a guide and tailored it to fit the Canadian context (Drolet, 2020).</a:t>
            </a:r>
            <a:endParaRPr lang="en-CA">
              <a:cs typeface="Calibri"/>
            </a:endParaRPr>
          </a:p>
          <a:p>
            <a:pPr marL="305435" indent="-305435"/>
            <a:r>
              <a:rPr lang="en-CA">
                <a:cs typeface="Calibri"/>
              </a:rPr>
              <a:t>We hope the survey findings will increase understanding and awareness of the variation in staffing, administration and resource allocations in field education across Canada. And support a concerted effort to develop more sustainable models of field education.</a:t>
            </a:r>
          </a:p>
          <a:p>
            <a:pPr marL="305435" indent="-305435"/>
            <a:endParaRPr lang="en-CA">
              <a:cs typeface="Calibri"/>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19</a:t>
            </a:fld>
            <a:endParaRPr lang="en-US"/>
          </a:p>
        </p:txBody>
      </p:sp>
    </p:spTree>
    <p:extLst>
      <p:ext uri="{BB962C8B-B14F-4D97-AF65-F5344CB8AC3E}">
        <p14:creationId xmlns:p14="http://schemas.microsoft.com/office/powerpoint/2010/main" val="19197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Jayden:</a:t>
            </a:r>
            <a:br>
              <a:rPr lang="en-US">
                <a:cs typeface="Calibri"/>
              </a:rPr>
            </a:br>
            <a:r>
              <a:rPr lang="en-US">
                <a:cs typeface="Calibri"/>
              </a:rPr>
              <a:t>Lack of resources and support: lack of tenure track and faculty positions = associated with less important than classroom learning and less resources; financial cutbacks from government and agencies, additional challenges</a:t>
            </a:r>
          </a:p>
          <a:p>
            <a:r>
              <a:rPr lang="en-US">
                <a:cs typeface="Calibri"/>
              </a:rPr>
              <a:t>Rising demand: increased enrollment,</a:t>
            </a:r>
            <a:r>
              <a:rPr lang="en-US"/>
              <a:t> shortage of practicums and FEC’s have limited capacity to provide supervision, this is a complex issue, thus lessening FEC morale  (Ayala et al., 2018b)</a:t>
            </a:r>
            <a:endParaRPr lang="en-US">
              <a:cs typeface="Calibri"/>
            </a:endParaRPr>
          </a:p>
          <a:p>
            <a:r>
              <a:rPr lang="en-US">
                <a:cs typeface="Calibri"/>
              </a:rPr>
              <a:t>Workload: expectations to teach and research, little room for advancement; </a:t>
            </a:r>
            <a:r>
              <a:rPr lang="en-US"/>
              <a:t>they also engage in counselling, referring, advising and mentoring students; report an expectation to go above and beyond in assessing suitability for students in becoming professionals, but without the institutional support from their university in addressing these challenges (Robertson, 2013)</a:t>
            </a:r>
            <a:endParaRPr lang="en-US">
              <a:cs typeface="Calibri"/>
            </a:endParaRPr>
          </a:p>
          <a:p>
            <a:r>
              <a:rPr lang="en-US">
                <a:cs typeface="Calibri"/>
              </a:rPr>
              <a:t>Retention: previous points all build up to difficulty with recruitment and retention, makes it challenging to accommodate for all students, FEC being asked to do a lot but not receiving support in return</a:t>
            </a:r>
          </a:p>
          <a:p>
            <a:r>
              <a:rPr lang="en-US">
                <a:cs typeface="Calibri"/>
              </a:rPr>
              <a:t>In the future: fall 2020 webinar to discuss the results of a scoping review on field education and best practices; hosted by Marion Bogo and Karen Sewell (</a:t>
            </a:r>
            <a:r>
              <a:rPr lang="en-US" err="1">
                <a:cs typeface="Calibri"/>
              </a:rPr>
              <a:t>UofT</a:t>
            </a:r>
            <a:r>
              <a:rPr lang="en-US">
                <a:cs typeface="Calibri"/>
              </a:rPr>
              <a:t>)</a:t>
            </a:r>
          </a:p>
        </p:txBody>
      </p:sp>
      <p:sp>
        <p:nvSpPr>
          <p:cNvPr id="4" name="Slide Number Placeholder 3"/>
          <p:cNvSpPr>
            <a:spLocks noGrp="1"/>
          </p:cNvSpPr>
          <p:nvPr>
            <p:ph type="sldNum" sz="quarter" idx="5"/>
          </p:nvPr>
        </p:nvSpPr>
        <p:spPr/>
        <p:txBody>
          <a:bodyPr/>
          <a:lstStyle/>
          <a:p>
            <a:fld id="{0BA263EF-7EE9-4714-B2B4-9808936AF108}" type="slidenum">
              <a:rPr lang="en-US" smtClean="0"/>
              <a:t>20</a:t>
            </a:fld>
            <a:endParaRPr lang="en-US"/>
          </a:p>
        </p:txBody>
      </p:sp>
    </p:spTree>
    <p:extLst>
      <p:ext uri="{BB962C8B-B14F-4D97-AF65-F5344CB8AC3E}">
        <p14:creationId xmlns:p14="http://schemas.microsoft.com/office/powerpoint/2010/main" val="41143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ea typeface="+mn-lt"/>
                <a:cs typeface="+mn-lt"/>
              </a:rPr>
              <a:t>Julie</a:t>
            </a:r>
          </a:p>
          <a:p>
            <a:pPr marL="0" indent="0">
              <a:buNone/>
            </a:pPr>
            <a:endParaRPr lang="en-US">
              <a:ea typeface="+mn-lt"/>
              <a:cs typeface="+mn-lt"/>
            </a:endParaRPr>
          </a:p>
          <a:p>
            <a:r>
              <a:rPr lang="en-US">
                <a:ea typeface="+mn-lt"/>
                <a:cs typeface="+mn-lt"/>
              </a:rPr>
              <a:t>The purpose of the national survey was to examine the current state of social work field education and gain insight on the gaps, crises and challenges experienced by field directors/coordinators across institutions in Canada.</a:t>
            </a:r>
          </a:p>
          <a:p>
            <a:pPr marL="0" indent="0">
              <a:buNone/>
            </a:pPr>
            <a:endParaRPr lang="en-US">
              <a:ea typeface="+mn-lt"/>
              <a:cs typeface="+mn-lt"/>
            </a:endParaRPr>
          </a:p>
          <a:p>
            <a:pPr marL="305435" indent="-305435"/>
            <a:r>
              <a:rPr lang="en-US">
                <a:ea typeface="+mn-lt"/>
                <a:cs typeface="+mn-lt"/>
              </a:rPr>
              <a:t>Some questions the survey posed:</a:t>
            </a:r>
            <a:endParaRPr lang="en-US"/>
          </a:p>
          <a:p>
            <a:pPr marL="629920" lvl="1" indent="-305435"/>
            <a:r>
              <a:rPr lang="en-CA">
                <a:ea typeface="+mn-lt"/>
                <a:cs typeface="+mn-lt"/>
              </a:rPr>
              <a:t>What are the demographics of field coordinators, BSW, &amp; MSW students?</a:t>
            </a:r>
          </a:p>
          <a:p>
            <a:pPr marL="629920" lvl="1" indent="-305435"/>
            <a:r>
              <a:rPr lang="en-US">
                <a:ea typeface="+mn-lt"/>
                <a:cs typeface="+mn-lt"/>
              </a:rPr>
              <a:t>What are current administrative models of field education?</a:t>
            </a:r>
          </a:p>
          <a:p>
            <a:pPr marL="629920" lvl="1" indent="-305435"/>
            <a:r>
              <a:rPr lang="en-CA">
                <a:ea typeface="+mn-lt"/>
                <a:cs typeface="+mn-lt"/>
              </a:rPr>
              <a:t>What is the breakdown of resources and are they adequate?</a:t>
            </a:r>
          </a:p>
          <a:p>
            <a:pPr marL="629920" lvl="1" indent="-305435"/>
            <a:r>
              <a:rPr lang="en-CA"/>
              <a:t>What are the workload expectations of the field coordinator role?</a:t>
            </a:r>
            <a:endParaRPr lang="en-CA">
              <a:cs typeface="Calibri"/>
            </a:endParaRPr>
          </a:p>
          <a:p>
            <a:pPr marL="629920" lvl="1" indent="-305435"/>
            <a:r>
              <a:rPr lang="en-CA"/>
              <a:t>How do field coordinators perceive the current state of social work field education?</a:t>
            </a:r>
            <a:endParaRPr lang="en-CA">
              <a:cs typeface="Calibri"/>
            </a:endParaRPr>
          </a:p>
          <a:p>
            <a:pPr marL="629920" lvl="1" indent="-305435"/>
            <a:endParaRPr lang="en-CA"/>
          </a:p>
          <a:p>
            <a:pPr marL="629920" lvl="1" indent="-305435"/>
            <a:endParaRPr lang="en-CA"/>
          </a:p>
          <a:p>
            <a:pPr marL="629920" lvl="1" indent="-305435"/>
            <a:endParaRPr lang="en-CA"/>
          </a:p>
          <a:p>
            <a:pPr marL="629920" lvl="1" indent="-305435"/>
            <a:endParaRPr lang="en-CA"/>
          </a:p>
          <a:p>
            <a:pPr marL="629920" lvl="1" indent="-305435"/>
            <a:endParaRPr lang="en-CA">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BA263EF-7EE9-4714-B2B4-9808936AF108}" type="slidenum">
              <a:rPr lang="en-US" smtClean="0"/>
              <a:t>21</a:t>
            </a:fld>
            <a:endParaRPr lang="en-US"/>
          </a:p>
        </p:txBody>
      </p:sp>
    </p:spTree>
    <p:extLst>
      <p:ext uri="{BB962C8B-B14F-4D97-AF65-F5344CB8AC3E}">
        <p14:creationId xmlns:p14="http://schemas.microsoft.com/office/powerpoint/2010/main" val="64630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n-lt"/>
                <a:cs typeface="+mn-lt"/>
              </a:rPr>
              <a:t>Elisa</a:t>
            </a:r>
          </a:p>
          <a:p>
            <a:r>
              <a:rPr lang="en-US"/>
              <a:t>As previously mentioned, the online survey was utilized to gather descriptive stats on the stage of social work field education and gather findings from field directors and coordinator experiences.</a:t>
            </a:r>
            <a:endParaRPr lang="en-US">
              <a:cs typeface="Calibri"/>
            </a:endParaRPr>
          </a:p>
          <a:p>
            <a:endParaRPr lang="en-US">
              <a:cs typeface="Calibri"/>
            </a:endParaRPr>
          </a:p>
          <a:p>
            <a:r>
              <a:rPr lang="en-US"/>
              <a:t>After national survey was created, survey link  was emailed to field directors and coordinators in all 43 CSWE-accredited institutions across Canada. The survey included questions that were multiple choice, Likert Scale, and open ended short answer. </a:t>
            </a:r>
            <a:r>
              <a:rPr lang="en-CA"/>
              <a:t>As well, participants were emailed consistent reminders to complete the survey.</a:t>
            </a:r>
            <a:endParaRPr lang="en-US"/>
          </a:p>
          <a:p>
            <a:pPr marL="629920" lvl="1" indent="-305435"/>
            <a:endParaRPr lang="en-CA">
              <a:ea typeface="+mn-lt"/>
              <a:cs typeface="+mn-lt"/>
            </a:endParaRPr>
          </a:p>
          <a:p>
            <a:pPr marL="305435" indent="-305435"/>
            <a:r>
              <a:rPr lang="en-CA">
                <a:ea typeface="+mn-lt"/>
                <a:cs typeface="+mn-lt"/>
              </a:rPr>
              <a:t>The survey was offered in both English and French, with the French version being professionally translated</a:t>
            </a:r>
          </a:p>
          <a:p>
            <a:pPr marL="305435" indent="-305435"/>
            <a:r>
              <a:rPr lang="en-CA">
                <a:ea typeface="+mn-lt"/>
                <a:cs typeface="+mn-lt"/>
              </a:rPr>
              <a:t>Data collected and analyzed through Survey Monkey and Excel.</a:t>
            </a:r>
            <a:endParaRPr lang="en-US"/>
          </a:p>
          <a:p>
            <a:pPr marL="305435" indent="-305435"/>
            <a:r>
              <a:rPr lang="en-CA"/>
              <a:t>French survey responses were translated through Google Translate</a:t>
            </a:r>
            <a:endParaRPr lang="en-CA">
              <a:cs typeface="Calibri"/>
            </a:endParaRPr>
          </a:p>
          <a:p>
            <a:pPr marL="305435" indent="-305435"/>
            <a:endParaRPr lang="en-CA">
              <a:cs typeface="Calibri"/>
            </a:endParaRPr>
          </a:p>
          <a:p>
            <a:endParaRPr lang="en-US"/>
          </a:p>
        </p:txBody>
      </p:sp>
      <p:sp>
        <p:nvSpPr>
          <p:cNvPr id="4" name="Slide Number Placeholder 3"/>
          <p:cNvSpPr>
            <a:spLocks noGrp="1"/>
          </p:cNvSpPr>
          <p:nvPr>
            <p:ph type="sldNum" sz="quarter" idx="5"/>
          </p:nvPr>
        </p:nvSpPr>
        <p:spPr/>
        <p:txBody>
          <a:bodyPr/>
          <a:lstStyle/>
          <a:p>
            <a:fld id="{0BA263EF-7EE9-4714-B2B4-9808936AF108}" type="slidenum">
              <a:rPr lang="en-US" smtClean="0"/>
              <a:t>22</a:t>
            </a:fld>
            <a:endParaRPr lang="en-US"/>
          </a:p>
        </p:txBody>
      </p:sp>
    </p:spTree>
    <p:extLst>
      <p:ext uri="{BB962C8B-B14F-4D97-AF65-F5344CB8AC3E}">
        <p14:creationId xmlns:p14="http://schemas.microsoft.com/office/powerpoint/2010/main" val="219856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Cara</a:t>
            </a:r>
          </a:p>
          <a:p>
            <a:endParaRPr lang="en-US" sz="2400"/>
          </a:p>
          <a:p>
            <a:r>
              <a:rPr lang="en-US" sz="2400"/>
              <a:t>Survey Responses:</a:t>
            </a:r>
          </a:p>
          <a:p>
            <a:pPr lvl="1"/>
            <a:r>
              <a:rPr lang="en-US"/>
              <a:t>39 field coordinators responded to the survey, 90.7% response rate (we are very pleased with our response rate)</a:t>
            </a:r>
          </a:p>
          <a:p>
            <a:pPr lvl="1"/>
            <a:r>
              <a:rPr lang="en-US" sz="1800"/>
              <a:t>31 complete and 8 incomplete responses </a:t>
            </a:r>
          </a:p>
          <a:p>
            <a:pPr lvl="0"/>
            <a:r>
              <a:rPr lang="en-US" sz="1800"/>
              <a:t>Data analysis presented in the next few slides show descriptive analysis based on responses for individual questions. Some questions had more responses than others due to the nature of the incomplete responses (which were not excluded from the data analysis).</a:t>
            </a:r>
          </a:p>
          <a:p>
            <a:endParaRPr lang="en-CA"/>
          </a:p>
        </p:txBody>
      </p:sp>
      <p:sp>
        <p:nvSpPr>
          <p:cNvPr id="4" name="Slide Number Placeholder 3"/>
          <p:cNvSpPr>
            <a:spLocks noGrp="1"/>
          </p:cNvSpPr>
          <p:nvPr>
            <p:ph type="sldNum" sz="quarter" idx="5"/>
          </p:nvPr>
        </p:nvSpPr>
        <p:spPr/>
        <p:txBody>
          <a:bodyPr/>
          <a:lstStyle/>
          <a:p>
            <a:fld id="{0BA263EF-7EE9-4714-B2B4-9808936AF108}" type="slidenum">
              <a:rPr lang="en-US" smtClean="0"/>
              <a:t>23</a:t>
            </a:fld>
            <a:endParaRPr lang="en-US"/>
          </a:p>
        </p:txBody>
      </p:sp>
    </p:spTree>
    <p:extLst>
      <p:ext uri="{BB962C8B-B14F-4D97-AF65-F5344CB8AC3E}">
        <p14:creationId xmlns:p14="http://schemas.microsoft.com/office/powerpoint/2010/main" val="1161840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5956137"/>
            <a:ext cx="2844800" cy="365125"/>
          </a:xfrm>
        </p:spPr>
        <p:txBody>
          <a:bodyPr/>
          <a:lstStyle>
            <a:lvl1pPr>
              <a:defRPr sz="1600">
                <a:solidFill>
                  <a:schemeClr val="accent1">
                    <a:lumMod val="75000"/>
                    <a:lumOff val="25000"/>
                  </a:schemeClr>
                </a:solidFill>
              </a:defRPr>
            </a:lvl1pPr>
          </a:lstStyle>
          <a:p>
            <a:fld id="{B61BEF0D-F0BB-DE4B-95CE-6DB70DBA9567}" type="datetimeFigureOut">
              <a:rPr lang="en-US" smtClean="0"/>
              <a:pPr/>
              <a:t>7/13/2020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pic>
        <p:nvPicPr>
          <p:cNvPr id="9" name="Picture 8" descr="A drawing of a person&#10;&#10;Description automatically generated">
            <a:extLst>
              <a:ext uri="{FF2B5EF4-FFF2-40B4-BE49-F238E27FC236}">
                <a16:creationId xmlns:a16="http://schemas.microsoft.com/office/drawing/2014/main" id="{B6B6C2ED-F9D9-4EF8-B641-D7D633377087}"/>
              </a:ext>
            </a:extLst>
          </p:cNvPr>
          <p:cNvPicPr>
            <a:picLocks noChangeAspect="1"/>
          </p:cNvPicPr>
          <p:nvPr userDrawn="1"/>
        </p:nvPicPr>
        <p:blipFill>
          <a:blip r:embed="rId2"/>
          <a:stretch>
            <a:fillRect/>
          </a:stretch>
        </p:blipFill>
        <p:spPr>
          <a:xfrm>
            <a:off x="528636" y="5951811"/>
            <a:ext cx="2105025" cy="4672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7/13/2020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41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7/13/2020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7/13/2020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7/13/2020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felproject@gmail.com" TargetMode="External"/><Relationship Id="rId2" Type="http://schemas.openxmlformats.org/officeDocument/2006/relationships/hyperlink" Target="mailto:tfelresearch@gmail.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hyperlink" Target="https://online.une.edu/blog/cswe-accredita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netclipart.com/isee/hJoRRT_basic-techniques-every-primary-and-secondary-data/"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pngitem.com/middle/iwmbRwR_software-clipart-r-d-hd-png-downloa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fieldeducator.simmons.edu/article/transforming-the-field-education-landscape/" TargetMode="External"/><Relationship Id="rId2" Type="http://schemas.openxmlformats.org/officeDocument/2006/relationships/hyperlink" Target="https://www.cswe.org/CMSPages/GetFile.aspx?guid=05519d2d-7384-41fe-98b8-08a21682ed6e" TargetMode="External"/><Relationship Id="rId1" Type="http://schemas.openxmlformats.org/officeDocument/2006/relationships/slideLayout" Target="../slideLayouts/slideLayout2.xml"/><Relationship Id="rId4" Type="http://schemas.openxmlformats.org/officeDocument/2006/relationships/hyperlink" Target="https://doi.org/10.1921/2402110307"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tfelproject@gmail.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E9A6CA9-521B-45DD-BD43-C10C2A47C8BF}"/>
              </a:ext>
            </a:extLst>
          </p:cNvPr>
          <p:cNvSpPr>
            <a:spLocks noGrp="1"/>
          </p:cNvSpPr>
          <p:nvPr>
            <p:ph type="ctrTitle" idx="4294967295"/>
          </p:nvPr>
        </p:nvSpPr>
        <p:spPr>
          <a:xfrm>
            <a:off x="581191" y="2552700"/>
            <a:ext cx="11107225" cy="3092726"/>
          </a:xfrm>
        </p:spPr>
        <p:txBody>
          <a:bodyPr>
            <a:noAutofit/>
          </a:bodyPr>
          <a:lstStyle/>
          <a:p>
            <a:pPr algn="ctr"/>
            <a:r>
              <a:rPr lang="en-US" sz="4000" b="1" dirty="0">
                <a:solidFill>
                  <a:schemeClr val="accent1"/>
                </a:solidFill>
              </a:rPr>
              <a:t>Virtual Field Summit</a:t>
            </a:r>
            <a:br>
              <a:rPr lang="en-US" sz="4000" b="1" dirty="0">
                <a:solidFill>
                  <a:schemeClr val="accent1"/>
                </a:solidFill>
              </a:rPr>
            </a:br>
            <a:br>
              <a:rPr lang="en-US" sz="4000" b="1" dirty="0">
                <a:solidFill>
                  <a:schemeClr val="accent1"/>
                </a:solidFill>
              </a:rPr>
            </a:br>
            <a:r>
              <a:rPr lang="en-US" sz="4000" b="1" dirty="0">
                <a:solidFill>
                  <a:schemeClr val="accent1"/>
                </a:solidFill>
              </a:rPr>
              <a:t>Transforming the Field Education Landscape (TFEL)</a:t>
            </a:r>
            <a:br>
              <a:rPr lang="en-US" sz="4000" b="1" dirty="0">
                <a:solidFill>
                  <a:schemeClr val="accent1"/>
                </a:solidFill>
              </a:rPr>
            </a:br>
            <a:br>
              <a:rPr lang="en-US" sz="4000" b="1" dirty="0">
                <a:solidFill>
                  <a:schemeClr val="accent1"/>
                </a:solidFill>
              </a:rPr>
            </a:br>
            <a:r>
              <a:rPr lang="en-US" sz="5400" b="1" dirty="0"/>
              <a:t>the challenges </a:t>
            </a:r>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2"/>
          <a:stretch>
            <a:fillRect/>
          </a:stretch>
        </p:blipFill>
        <p:spPr>
          <a:xfrm>
            <a:off x="4714875" y="664605"/>
            <a:ext cx="2762250" cy="649130"/>
          </a:xfrm>
          <a:prstGeom prst="rect">
            <a:avLst/>
          </a:prstGeom>
        </p:spPr>
      </p:pic>
      <p:sp>
        <p:nvSpPr>
          <p:cNvPr id="7" name="TextBox 6">
            <a:extLst>
              <a:ext uri="{FF2B5EF4-FFF2-40B4-BE49-F238E27FC236}">
                <a16:creationId xmlns:a16="http://schemas.microsoft.com/office/drawing/2014/main" id="{E2A43425-053C-4A67-9E1B-416596CC8033}"/>
              </a:ext>
            </a:extLst>
          </p:cNvPr>
          <p:cNvSpPr txBox="1"/>
          <p:nvPr/>
        </p:nvSpPr>
        <p:spPr>
          <a:xfrm>
            <a:off x="2516113" y="3946626"/>
            <a:ext cx="7237379"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Faculty of Social 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Central and Northern Alberta Region (CNAR)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University of Calgary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July 14,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Edmonton,  Alberta</a:t>
            </a:r>
          </a:p>
        </p:txBody>
      </p:sp>
    </p:spTree>
    <p:extLst>
      <p:ext uri="{BB962C8B-B14F-4D97-AF65-F5344CB8AC3E}">
        <p14:creationId xmlns:p14="http://schemas.microsoft.com/office/powerpoint/2010/main" val="288409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A953A41-27F3-4672-A74C-63447FCC8A7A}"/>
              </a:ext>
            </a:extLst>
          </p:cNvPr>
          <p:cNvSpPr>
            <a:spLocks noGrp="1"/>
          </p:cNvSpPr>
          <p:nvPr>
            <p:ph type="title"/>
          </p:nvPr>
        </p:nvSpPr>
        <p:spPr>
          <a:xfrm>
            <a:off x="581192" y="5264487"/>
            <a:ext cx="11029616" cy="718870"/>
          </a:xfrm>
        </p:spPr>
        <p:txBody>
          <a:bodyPr>
            <a:normAutofit/>
          </a:bodyPr>
          <a:lstStyle/>
          <a:p>
            <a:r>
              <a:rPr lang="en-US">
                <a:solidFill>
                  <a:srgbClr val="FFFEFF"/>
                </a:solidFill>
              </a:rPr>
              <a:t>Training and Mentoring activities</a:t>
            </a:r>
          </a:p>
        </p:txBody>
      </p:sp>
      <p:sp>
        <p:nvSpPr>
          <p:cNvPr id="8" name="Rectangle 7">
            <a:extLst>
              <a:ext uri="{FF2B5EF4-FFF2-40B4-BE49-F238E27FC236}">
                <a16:creationId xmlns:a16="http://schemas.microsoft.com/office/drawing/2014/main" id="{4F0A8D82-6076-4085-98BE-C73B120B6EF0}"/>
              </a:ext>
            </a:extLst>
          </p:cNvPr>
          <p:cNvSpPr/>
          <p:nvPr/>
        </p:nvSpPr>
        <p:spPr>
          <a:xfrm>
            <a:off x="447817" y="814388"/>
            <a:ext cx="3659839" cy="4120291"/>
          </a:xfrm>
          <a:prstGeom prst="rect">
            <a:avLst/>
          </a:prstGeom>
          <a:solidFill>
            <a:srgbClr val="E3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3F74F0D7-7CCF-434A-8C27-A969CDC02A67}"/>
              </a:ext>
            </a:extLst>
          </p:cNvPr>
          <p:cNvSpPr txBox="1"/>
          <p:nvPr/>
        </p:nvSpPr>
        <p:spPr>
          <a:xfrm>
            <a:off x="581192" y="1121569"/>
            <a:ext cx="331215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rPr>
              <a:t>Stream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Gill Sans MT" panose="020B0502020104020203"/>
                <a:ea typeface="+mn-ea"/>
                <a:cs typeface="+mn-cs"/>
              </a:rPr>
              <a:t>Digital Storytelling</a:t>
            </a:r>
          </a:p>
        </p:txBody>
      </p:sp>
      <p:sp>
        <p:nvSpPr>
          <p:cNvPr id="14" name="Rectangle 13">
            <a:extLst>
              <a:ext uri="{FF2B5EF4-FFF2-40B4-BE49-F238E27FC236}">
                <a16:creationId xmlns:a16="http://schemas.microsoft.com/office/drawing/2014/main" id="{24B09960-8DDA-47E0-ADE2-57AF441759C3}"/>
              </a:ext>
            </a:extLst>
          </p:cNvPr>
          <p:cNvSpPr/>
          <p:nvPr/>
        </p:nvSpPr>
        <p:spPr>
          <a:xfrm>
            <a:off x="4266080" y="814388"/>
            <a:ext cx="3659839" cy="4120291"/>
          </a:xfrm>
          <a:prstGeom prst="rect">
            <a:avLst/>
          </a:prstGeom>
          <a:solidFill>
            <a:srgbClr val="E3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5" name="TextBox 14">
            <a:extLst>
              <a:ext uri="{FF2B5EF4-FFF2-40B4-BE49-F238E27FC236}">
                <a16:creationId xmlns:a16="http://schemas.microsoft.com/office/drawing/2014/main" id="{56636A55-8E2A-4B5C-A7DE-ED376D29D063}"/>
              </a:ext>
            </a:extLst>
          </p:cNvPr>
          <p:cNvSpPr txBox="1"/>
          <p:nvPr/>
        </p:nvSpPr>
        <p:spPr>
          <a:xfrm>
            <a:off x="4399455" y="1121569"/>
            <a:ext cx="331215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rPr>
              <a:t>Stream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Gill Sans MT" panose="020B0502020104020203"/>
                <a:ea typeface="+mn-ea"/>
                <a:cs typeface="+mn-cs"/>
              </a:rPr>
              <a:t>National Study</a:t>
            </a:r>
          </a:p>
        </p:txBody>
      </p:sp>
      <p:sp>
        <p:nvSpPr>
          <p:cNvPr id="16" name="Rectangle 15">
            <a:extLst>
              <a:ext uri="{FF2B5EF4-FFF2-40B4-BE49-F238E27FC236}">
                <a16:creationId xmlns:a16="http://schemas.microsoft.com/office/drawing/2014/main" id="{C66C3D56-FD20-40CD-827A-306EC67A603B}"/>
              </a:ext>
            </a:extLst>
          </p:cNvPr>
          <p:cNvSpPr/>
          <p:nvPr/>
        </p:nvSpPr>
        <p:spPr>
          <a:xfrm>
            <a:off x="8059294" y="814388"/>
            <a:ext cx="3659839" cy="4120291"/>
          </a:xfrm>
          <a:prstGeom prst="rect">
            <a:avLst/>
          </a:prstGeom>
          <a:solidFill>
            <a:srgbClr val="E37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TextBox 16">
            <a:extLst>
              <a:ext uri="{FF2B5EF4-FFF2-40B4-BE49-F238E27FC236}">
                <a16:creationId xmlns:a16="http://schemas.microsoft.com/office/drawing/2014/main" id="{619221D8-2708-4E0F-BFF8-964929AEEF00}"/>
              </a:ext>
            </a:extLst>
          </p:cNvPr>
          <p:cNvSpPr txBox="1"/>
          <p:nvPr/>
        </p:nvSpPr>
        <p:spPr>
          <a:xfrm>
            <a:off x="8192669" y="1121569"/>
            <a:ext cx="3312152"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rPr>
              <a:t>Stream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Gill Sans MT" panose="020B0502020104020203"/>
                <a:ea typeface="+mn-ea"/>
                <a:cs typeface="+mn-cs"/>
              </a:rPr>
              <a:t>Applied Practice Research</a:t>
            </a:r>
          </a:p>
        </p:txBody>
      </p:sp>
    </p:spTree>
    <p:extLst>
      <p:ext uri="{BB962C8B-B14F-4D97-AF65-F5344CB8AC3E}">
        <p14:creationId xmlns:p14="http://schemas.microsoft.com/office/powerpoint/2010/main" val="265062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3C8A-56CE-AA45-9A5E-2B61C756BC46}"/>
              </a:ext>
            </a:extLst>
          </p:cNvPr>
          <p:cNvSpPr>
            <a:spLocks noGrp="1"/>
          </p:cNvSpPr>
          <p:nvPr>
            <p:ph type="title"/>
          </p:nvPr>
        </p:nvSpPr>
        <p:spPr/>
        <p:txBody>
          <a:bodyPr/>
          <a:lstStyle/>
          <a:p>
            <a:r>
              <a:rPr lang="en-US" dirty="0"/>
              <a:t>Current Activities</a:t>
            </a:r>
          </a:p>
        </p:txBody>
      </p:sp>
      <p:sp>
        <p:nvSpPr>
          <p:cNvPr id="3" name="Content Placeholder 2">
            <a:extLst>
              <a:ext uri="{FF2B5EF4-FFF2-40B4-BE49-F238E27FC236}">
                <a16:creationId xmlns:a16="http://schemas.microsoft.com/office/drawing/2014/main" id="{59EF4DF8-40D7-EE4A-A360-11CAB1113039}"/>
              </a:ext>
            </a:extLst>
          </p:cNvPr>
          <p:cNvSpPr>
            <a:spLocks noGrp="1"/>
          </p:cNvSpPr>
          <p:nvPr>
            <p:ph sz="half" idx="1"/>
          </p:nvPr>
        </p:nvSpPr>
        <p:spPr/>
        <p:txBody>
          <a:bodyPr>
            <a:normAutofit fontScale="85000" lnSpcReduction="20000"/>
          </a:bodyPr>
          <a:lstStyle/>
          <a:p>
            <a:pPr marL="305435" indent="-305435"/>
            <a:r>
              <a:rPr lang="en-US" b="1" dirty="0"/>
              <a:t>Interviews on Promising and Wise Practices </a:t>
            </a:r>
            <a:endParaRPr lang="en-US"/>
          </a:p>
          <a:p>
            <a:pPr marL="629920" lvl="1" indent="-305435"/>
            <a:r>
              <a:rPr lang="en-US" dirty="0"/>
              <a:t>Recruiting field directors/coordinators, faculty, field instructors, and other field stakeholders for a 30-60 min. interview</a:t>
            </a:r>
          </a:p>
          <a:p>
            <a:pPr marL="305435" indent="-305435"/>
            <a:r>
              <a:rPr lang="en-US" b="1" dirty="0"/>
              <a:t>Impact of COVID-19 on Field Education </a:t>
            </a:r>
          </a:p>
          <a:p>
            <a:pPr marL="629920" lvl="1" indent="-305435"/>
            <a:r>
              <a:rPr lang="en-US" dirty="0"/>
              <a:t>Recruiting BSW and MSW social work students to complete an online survey</a:t>
            </a:r>
          </a:p>
          <a:p>
            <a:pPr marL="305435" indent="-305435"/>
            <a:r>
              <a:rPr lang="en-US" b="1" dirty="0"/>
              <a:t>Dialogue Circles </a:t>
            </a:r>
          </a:p>
          <a:p>
            <a:pPr marL="629920" lvl="1" indent="-305435"/>
            <a:r>
              <a:rPr lang="en-US" dirty="0"/>
              <a:t>Recruiting BSW, MSW, and PhD social work students</a:t>
            </a:r>
          </a:p>
          <a:p>
            <a:pPr marL="305435" indent="-305435"/>
            <a:r>
              <a:rPr lang="en-US" b="1" dirty="0"/>
              <a:t>State of Social Work Field Education</a:t>
            </a:r>
          </a:p>
          <a:p>
            <a:pPr marL="629920" lvl="1" indent="-305435"/>
            <a:r>
              <a:rPr lang="en-US" dirty="0"/>
              <a:t>Analyzing data from the National survey with field directors/coordinators across Canada</a:t>
            </a:r>
          </a:p>
        </p:txBody>
      </p:sp>
      <p:sp>
        <p:nvSpPr>
          <p:cNvPr id="4" name="Content Placeholder 3">
            <a:extLst>
              <a:ext uri="{FF2B5EF4-FFF2-40B4-BE49-F238E27FC236}">
                <a16:creationId xmlns:a16="http://schemas.microsoft.com/office/drawing/2014/main" id="{E2DB7F73-6A30-9F40-A4A6-024CF89C3EB0}"/>
              </a:ext>
            </a:extLst>
          </p:cNvPr>
          <p:cNvSpPr>
            <a:spLocks noGrp="1"/>
          </p:cNvSpPr>
          <p:nvPr>
            <p:ph sz="half" idx="2"/>
          </p:nvPr>
        </p:nvSpPr>
        <p:spPr>
          <a:xfrm>
            <a:off x="6188417" y="2228003"/>
            <a:ext cx="5413428" cy="3857164"/>
          </a:xfrm>
        </p:spPr>
        <p:txBody>
          <a:bodyPr>
            <a:normAutofit fontScale="85000" lnSpcReduction="20000"/>
          </a:bodyPr>
          <a:lstStyle/>
          <a:p>
            <a:pPr marL="305435" indent="-305435"/>
            <a:r>
              <a:rPr lang="en-US" b="1" dirty="0"/>
              <a:t>Virtual Practicum Resources</a:t>
            </a:r>
            <a:endParaRPr lang="en-US" dirty="0"/>
          </a:p>
          <a:p>
            <a:pPr marL="629920" lvl="1" indent="-305435"/>
            <a:r>
              <a:rPr lang="en-US" dirty="0"/>
              <a:t>Supporting BSW and MSW practicum students with opportunities to develop resources</a:t>
            </a:r>
          </a:p>
          <a:p>
            <a:pPr marL="305435" indent="-305435"/>
            <a:r>
              <a:rPr lang="en-US" b="1" dirty="0"/>
              <a:t>Digital Story Guidebook</a:t>
            </a:r>
          </a:p>
          <a:p>
            <a:pPr marL="629920" lvl="1" indent="-305435"/>
            <a:r>
              <a:rPr lang="en-US" dirty="0"/>
              <a:t>Developing a resource to support digital storytelling in field seminars</a:t>
            </a:r>
          </a:p>
          <a:p>
            <a:pPr marL="305435" indent="-305435"/>
            <a:r>
              <a:rPr lang="en-US" b="1" dirty="0"/>
              <a:t>Field Image Showcase</a:t>
            </a:r>
          </a:p>
          <a:p>
            <a:pPr marL="629920" lvl="1" indent="-305435"/>
            <a:r>
              <a:rPr lang="en-US" dirty="0"/>
              <a:t>Inviting BSW, MSW, and PhD students to submit an image and a narrative </a:t>
            </a:r>
          </a:p>
          <a:p>
            <a:pPr marL="305435" indent="-305435"/>
            <a:r>
              <a:rPr lang="en-US" b="1" dirty="0"/>
              <a:t>Applied Practice Research Module</a:t>
            </a:r>
          </a:p>
          <a:p>
            <a:pPr marL="629920" lvl="1" indent="-305435"/>
            <a:r>
              <a:rPr lang="en-US" dirty="0"/>
              <a:t>Developing an online training module to facilitate practice research in field education</a:t>
            </a:r>
          </a:p>
          <a:p>
            <a:pPr marL="305920" indent="-305435"/>
            <a:r>
              <a:rPr lang="en-US" b="1" dirty="0"/>
              <a:t>Near-peer Model for Mentorship</a:t>
            </a:r>
          </a:p>
          <a:p>
            <a:pPr marL="629920" lvl="1" indent="-305435"/>
            <a:r>
              <a:rPr lang="en-US" dirty="0"/>
              <a:t>Creating and integrating mentorship </a:t>
            </a:r>
            <a:r>
              <a:rPr lang="en-US"/>
              <a:t>into social work education</a:t>
            </a:r>
            <a:endParaRPr lang="en-US" dirty="0"/>
          </a:p>
        </p:txBody>
      </p:sp>
      <p:sp>
        <p:nvSpPr>
          <p:cNvPr id="5" name="TextBox 4">
            <a:extLst>
              <a:ext uri="{FF2B5EF4-FFF2-40B4-BE49-F238E27FC236}">
                <a16:creationId xmlns:a16="http://schemas.microsoft.com/office/drawing/2014/main" id="{3EE6A236-FA13-4C4B-A642-9F9FCDBE2F6C}"/>
              </a:ext>
            </a:extLst>
          </p:cNvPr>
          <p:cNvSpPr txBox="1"/>
          <p:nvPr/>
        </p:nvSpPr>
        <p:spPr>
          <a:xfrm>
            <a:off x="581193" y="6128342"/>
            <a:ext cx="54223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rPr>
              <a:t>Contact </a:t>
            </a: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hlinkClick r:id="rId2"/>
              </a:rPr>
              <a:t>tfelresearch@gmail.com</a:t>
            </a: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rPr>
              <a:t> to participate!</a:t>
            </a:r>
          </a:p>
        </p:txBody>
      </p:sp>
      <p:sp>
        <p:nvSpPr>
          <p:cNvPr id="6" name="TextBox 5">
            <a:extLst>
              <a:ext uri="{FF2B5EF4-FFF2-40B4-BE49-F238E27FC236}">
                <a16:creationId xmlns:a16="http://schemas.microsoft.com/office/drawing/2014/main" id="{4CEE8B02-4701-AB4D-A1CB-8BF5559F787B}"/>
              </a:ext>
            </a:extLst>
          </p:cNvPr>
          <p:cNvSpPr txBox="1"/>
          <p:nvPr/>
        </p:nvSpPr>
        <p:spPr>
          <a:xfrm>
            <a:off x="6408837" y="6128342"/>
            <a:ext cx="54223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rPr>
              <a:t>Contact </a:t>
            </a: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hlinkClick r:id="rId3"/>
              </a:rPr>
              <a:t>tfelproject@gmail.com</a:t>
            </a: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rPr>
              <a:t> to join!</a:t>
            </a:r>
          </a:p>
        </p:txBody>
      </p:sp>
    </p:spTree>
    <p:extLst>
      <p:ext uri="{BB962C8B-B14F-4D97-AF65-F5344CB8AC3E}">
        <p14:creationId xmlns:p14="http://schemas.microsoft.com/office/powerpoint/2010/main" val="341847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9AF4-C3FE-9C43-8C88-04D827AC9BCC}"/>
              </a:ext>
            </a:extLst>
          </p:cNvPr>
          <p:cNvSpPr>
            <a:spLocks noGrp="1"/>
          </p:cNvSpPr>
          <p:nvPr>
            <p:ph type="title"/>
          </p:nvPr>
        </p:nvSpPr>
        <p:spPr/>
        <p:txBody>
          <a:bodyPr/>
          <a:lstStyle/>
          <a:p>
            <a:r>
              <a:rPr lang="en-US" dirty="0"/>
              <a:t> ‘field research scholars’ program</a:t>
            </a:r>
          </a:p>
        </p:txBody>
      </p:sp>
      <p:sp>
        <p:nvSpPr>
          <p:cNvPr id="3" name="Content Placeholder 2">
            <a:extLst>
              <a:ext uri="{FF2B5EF4-FFF2-40B4-BE49-F238E27FC236}">
                <a16:creationId xmlns:a16="http://schemas.microsoft.com/office/drawing/2014/main" id="{D4BE18DE-F651-A64E-9DCF-68C0D0DC24CD}"/>
              </a:ext>
            </a:extLst>
          </p:cNvPr>
          <p:cNvSpPr>
            <a:spLocks noGrp="1"/>
          </p:cNvSpPr>
          <p:nvPr>
            <p:ph idx="1"/>
          </p:nvPr>
        </p:nvSpPr>
        <p:spPr/>
        <p:txBody>
          <a:bodyPr>
            <a:normAutofit fontScale="70000" lnSpcReduction="20000"/>
          </a:bodyPr>
          <a:lstStyle/>
          <a:p>
            <a:pPr marL="342900" indent="-342900"/>
            <a:r>
              <a:rPr lang="en-US" sz="2400" b="1" dirty="0"/>
              <a:t>Launch of the </a:t>
            </a:r>
            <a:r>
              <a:rPr lang="en-US" sz="2400" b="1" dirty="0">
                <a:solidFill>
                  <a:srgbClr val="D32D7C"/>
                </a:solidFill>
              </a:rPr>
              <a:t>“Field Research Scholars”</a:t>
            </a:r>
            <a:r>
              <a:rPr lang="en-US" sz="2400" b="1" dirty="0"/>
              <a:t> Program for Fall 2020</a:t>
            </a:r>
            <a:endParaRPr lang="en-US" sz="2400" dirty="0"/>
          </a:p>
          <a:p>
            <a:pPr marL="342900" indent="-342900"/>
            <a:r>
              <a:rPr lang="en-US" sz="2400" dirty="0"/>
              <a:t>This</a:t>
            </a:r>
            <a:r>
              <a:rPr lang="en-US" sz="2400" dirty="0">
                <a:ea typeface="+mn-lt"/>
                <a:cs typeface="+mn-lt"/>
              </a:rPr>
              <a:t> program is designed to foster talent in emerging social workers and transform them into highly qualified personnel by providing mentorship, professional development opportunities and opportunities for collaboration with peers. By fostering research skills and engaging social workers from various specialties, emerging social workers will have the opportunity to join a network of scholars working towards transforming the field education landscape.</a:t>
            </a:r>
            <a:endParaRPr lang="en-US" sz="2400"/>
          </a:p>
          <a:p>
            <a:pPr marL="342900" indent="-342900"/>
            <a:r>
              <a:rPr lang="en-US" sz="2400" dirty="0"/>
              <a:t>The objectives of this program include:</a:t>
            </a:r>
          </a:p>
          <a:p>
            <a:pPr marL="667385" lvl="1" indent="-305435"/>
            <a:r>
              <a:rPr lang="en-US" sz="2200" dirty="0"/>
              <a:t>Fostering a network of reciprocal mentorship relationships and peer collaboration;</a:t>
            </a:r>
            <a:endParaRPr lang="en-US" sz="2200" dirty="0">
              <a:ea typeface="+mn-lt"/>
              <a:cs typeface="+mn-lt"/>
            </a:endParaRPr>
          </a:p>
          <a:p>
            <a:pPr marL="667385" lvl="1" indent="-305435"/>
            <a:r>
              <a:rPr lang="en-US" sz="2200" dirty="0">
                <a:ea typeface="+mn-lt"/>
                <a:cs typeface="+mn-lt"/>
              </a:rPr>
              <a:t>Transforming social work graduates into highly qualified personnel who contribute to field education research and education; and</a:t>
            </a:r>
            <a:endParaRPr lang="en-US" sz="2200" dirty="0"/>
          </a:p>
          <a:p>
            <a:pPr marL="667385" lvl="1" indent="-305435"/>
            <a:r>
              <a:rPr lang="en-US" sz="2200" dirty="0">
                <a:ea typeface="+mn-lt"/>
                <a:cs typeface="+mn-lt"/>
              </a:rPr>
              <a:t>Creating professional development opportunities for emerging social work researchers including workshops, seminars and working groups to enhance research skills in the area of field education.</a:t>
            </a:r>
            <a:endParaRPr lang="en-US" sz="2200" dirty="0"/>
          </a:p>
          <a:p>
            <a:pPr marL="342900" indent="-342900"/>
            <a:r>
              <a:rPr lang="en-US" sz="2400" dirty="0"/>
              <a:t>Applications are requested from both </a:t>
            </a:r>
            <a:r>
              <a:rPr lang="en-US" sz="2400" dirty="0">
                <a:solidFill>
                  <a:srgbClr val="E379AC"/>
                </a:solidFill>
              </a:rPr>
              <a:t>students </a:t>
            </a:r>
            <a:r>
              <a:rPr lang="en-US" sz="2400" dirty="0">
                <a:solidFill>
                  <a:schemeClr val="tx1"/>
                </a:solidFill>
              </a:rPr>
              <a:t>and</a:t>
            </a:r>
            <a:r>
              <a:rPr lang="en-US" sz="2400" dirty="0">
                <a:solidFill>
                  <a:srgbClr val="E379AC"/>
                </a:solidFill>
              </a:rPr>
              <a:t> mentors</a:t>
            </a:r>
            <a:r>
              <a:rPr lang="en-US" sz="2400" dirty="0"/>
              <a:t> who are interested</a:t>
            </a:r>
          </a:p>
          <a:p>
            <a:pPr marL="667385" lvl="1" indent="-305435"/>
            <a:r>
              <a:rPr lang="en-US" sz="2200" dirty="0">
                <a:solidFill>
                  <a:srgbClr val="E379AC"/>
                </a:solidFill>
              </a:rPr>
              <a:t>Deadline to apply for the Fall 2020 program is August 31st, 2020</a:t>
            </a:r>
          </a:p>
        </p:txBody>
      </p:sp>
    </p:spTree>
    <p:extLst>
      <p:ext uri="{BB962C8B-B14F-4D97-AF65-F5344CB8AC3E}">
        <p14:creationId xmlns:p14="http://schemas.microsoft.com/office/powerpoint/2010/main" val="348718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92BC36-8538-498F-9D70-369A4E039058}"/>
              </a:ext>
            </a:extLst>
          </p:cNvPr>
          <p:cNvSpPr/>
          <p:nvPr/>
        </p:nvSpPr>
        <p:spPr>
          <a:xfrm>
            <a:off x="1303020" y="2608354"/>
            <a:ext cx="9585960" cy="196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B41FF767-C711-42BF-BBA0-9E392D151B56}"/>
              </a:ext>
            </a:extLst>
          </p:cNvPr>
          <p:cNvSpPr txBox="1"/>
          <p:nvPr/>
        </p:nvSpPr>
        <p:spPr>
          <a:xfrm>
            <a:off x="2021711" y="3045030"/>
            <a:ext cx="8148577" cy="1092607"/>
          </a:xfrm>
          <a:prstGeom prst="rect">
            <a:avLst/>
          </a:prstGeom>
          <a:noFill/>
        </p:spPr>
        <p:txBody>
          <a:bodyPr wrap="square" rtlCol="0">
            <a:spAutoFit/>
          </a:bodyPr>
          <a:lstStyle/>
          <a:p>
            <a:r>
              <a:rPr lang="en-US" sz="6500" b="1" dirty="0">
                <a:solidFill>
                  <a:schemeClr val="bg1"/>
                </a:solidFill>
              </a:rPr>
              <a:t>PLENARY SESSION</a:t>
            </a:r>
            <a:endParaRPr lang="en-CA" sz="6500" dirty="0">
              <a:solidFill>
                <a:schemeClr val="bg1"/>
              </a:solidFill>
            </a:endParaRPr>
          </a:p>
        </p:txBody>
      </p:sp>
      <p:pic>
        <p:nvPicPr>
          <p:cNvPr id="9" name="Picture 8" descr="A close up of a sign&#10;&#10;Description automatically generated">
            <a:extLst>
              <a:ext uri="{FF2B5EF4-FFF2-40B4-BE49-F238E27FC236}">
                <a16:creationId xmlns:a16="http://schemas.microsoft.com/office/drawing/2014/main" id="{71E14802-E2E3-4604-9406-9E9FE8B52AA9}"/>
              </a:ext>
            </a:extLst>
          </p:cNvPr>
          <p:cNvPicPr>
            <a:picLocks noChangeAspect="1"/>
          </p:cNvPicPr>
          <p:nvPr/>
        </p:nvPicPr>
        <p:blipFill>
          <a:blip r:embed="rId2"/>
          <a:stretch>
            <a:fillRect/>
          </a:stretch>
        </p:blipFill>
        <p:spPr>
          <a:xfrm>
            <a:off x="8988724" y="784784"/>
            <a:ext cx="2762250" cy="649130"/>
          </a:xfrm>
          <a:prstGeom prst="rect">
            <a:avLst/>
          </a:prstGeom>
        </p:spPr>
      </p:pic>
    </p:spTree>
    <p:extLst>
      <p:ext uri="{BB962C8B-B14F-4D97-AF65-F5344CB8AC3E}">
        <p14:creationId xmlns:p14="http://schemas.microsoft.com/office/powerpoint/2010/main" val="120161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A6CA9-521B-45DD-BD43-C10C2A47C8BF}"/>
              </a:ext>
            </a:extLst>
          </p:cNvPr>
          <p:cNvSpPr>
            <a:spLocks noGrp="1"/>
          </p:cNvSpPr>
          <p:nvPr>
            <p:ph type="ctrTitle" idx="4294967295"/>
          </p:nvPr>
        </p:nvSpPr>
        <p:spPr>
          <a:xfrm>
            <a:off x="1500935" y="1970722"/>
            <a:ext cx="9190129" cy="2474377"/>
          </a:xfrm>
        </p:spPr>
        <p:txBody>
          <a:bodyPr>
            <a:noAutofit/>
          </a:bodyPr>
          <a:lstStyle/>
          <a:p>
            <a:pPr algn="ctr"/>
            <a:r>
              <a:rPr lang="en-US" sz="5400" b="1" dirty="0">
                <a:solidFill>
                  <a:schemeClr val="accent1"/>
                </a:solidFill>
              </a:rPr>
              <a:t>State of social work field education</a:t>
            </a:r>
            <a:br>
              <a:rPr lang="en-US" sz="5400" b="1" dirty="0"/>
            </a:br>
            <a:r>
              <a:rPr lang="en-US" dirty="0">
                <a:solidFill>
                  <a:schemeClr val="accent2"/>
                </a:solidFill>
              </a:rPr>
              <a:t>national survey: Preliminary findings</a:t>
            </a:r>
            <a:endParaRPr lang="en-US" sz="5400" b="1" dirty="0">
              <a:solidFill>
                <a:schemeClr val="accent2"/>
              </a:solidFill>
            </a:endParaRPr>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3"/>
          <a:stretch>
            <a:fillRect/>
          </a:stretch>
        </p:blipFill>
        <p:spPr>
          <a:xfrm>
            <a:off x="8988724" y="784784"/>
            <a:ext cx="2762250" cy="649130"/>
          </a:xfrm>
          <a:prstGeom prst="rect">
            <a:avLst/>
          </a:prstGeom>
        </p:spPr>
      </p:pic>
      <p:sp>
        <p:nvSpPr>
          <p:cNvPr id="7" name="TextBox 6">
            <a:extLst>
              <a:ext uri="{FF2B5EF4-FFF2-40B4-BE49-F238E27FC236}">
                <a16:creationId xmlns:a16="http://schemas.microsoft.com/office/drawing/2014/main" id="{E2A43425-053C-4A67-9E1B-416596CC8033}"/>
              </a:ext>
            </a:extLst>
          </p:cNvPr>
          <p:cNvSpPr txBox="1"/>
          <p:nvPr/>
        </p:nvSpPr>
        <p:spPr>
          <a:xfrm>
            <a:off x="9104189" y="5831022"/>
            <a:ext cx="3173750" cy="707886"/>
          </a:xfrm>
          <a:prstGeom prst="rect">
            <a:avLst/>
          </a:prstGeom>
          <a:noFill/>
        </p:spPr>
        <p:txBody>
          <a:bodyPr wrap="square" rtlCol="0">
            <a:spAutoFit/>
          </a:bodyPr>
          <a:lstStyle/>
          <a:p>
            <a:r>
              <a:rPr lang="en-US" sz="2000">
                <a:solidFill>
                  <a:srgbClr val="D32D7C"/>
                </a:solidFill>
              </a:rPr>
              <a:t>TFEL Virtual Field Summit</a:t>
            </a:r>
          </a:p>
          <a:p>
            <a:r>
              <a:rPr lang="en-US" sz="2000">
                <a:solidFill>
                  <a:srgbClr val="D32D7C"/>
                </a:solidFill>
              </a:rPr>
              <a:t>July 14</a:t>
            </a:r>
            <a:r>
              <a:rPr lang="en-US" sz="2000" baseline="30000">
                <a:solidFill>
                  <a:srgbClr val="D32D7C"/>
                </a:solidFill>
              </a:rPr>
              <a:t>th</a:t>
            </a:r>
            <a:r>
              <a:rPr lang="en-US" sz="2000">
                <a:solidFill>
                  <a:srgbClr val="D32D7C"/>
                </a:solidFill>
              </a:rPr>
              <a:t>, 2020</a:t>
            </a:r>
          </a:p>
        </p:txBody>
      </p:sp>
      <p:sp>
        <p:nvSpPr>
          <p:cNvPr id="10" name="TextBox 9">
            <a:extLst>
              <a:ext uri="{FF2B5EF4-FFF2-40B4-BE49-F238E27FC236}">
                <a16:creationId xmlns:a16="http://schemas.microsoft.com/office/drawing/2014/main" id="{B2F2CC7B-866B-49BA-AF59-6E64A261A76E}"/>
              </a:ext>
            </a:extLst>
          </p:cNvPr>
          <p:cNvSpPr txBox="1"/>
          <p:nvPr/>
        </p:nvSpPr>
        <p:spPr>
          <a:xfrm>
            <a:off x="290596" y="5215469"/>
            <a:ext cx="8522997" cy="1323439"/>
          </a:xfrm>
          <a:prstGeom prst="rect">
            <a:avLst/>
          </a:prstGeom>
          <a:noFill/>
        </p:spPr>
        <p:txBody>
          <a:bodyPr wrap="square" numCol="2" rtlCol="0">
            <a:spAutoFit/>
          </a:bodyPr>
          <a:lstStyle/>
          <a:p>
            <a:r>
              <a:rPr lang="en-US" sz="2000">
                <a:solidFill>
                  <a:srgbClr val="255E74"/>
                </a:solidFill>
              </a:rPr>
              <a:t>Presented by:</a:t>
            </a:r>
          </a:p>
          <a:p>
            <a:r>
              <a:rPr lang="en-US" sz="2000">
                <a:solidFill>
                  <a:srgbClr val="255E74"/>
                </a:solidFill>
              </a:rPr>
              <a:t>Dr. Julie </a:t>
            </a:r>
            <a:r>
              <a:rPr lang="en-US" sz="2000" err="1">
                <a:solidFill>
                  <a:srgbClr val="255E74"/>
                </a:solidFill>
              </a:rPr>
              <a:t>Drolet</a:t>
            </a:r>
            <a:r>
              <a:rPr lang="en-US" sz="2000">
                <a:solidFill>
                  <a:srgbClr val="255E74"/>
                </a:solidFill>
              </a:rPr>
              <a:t>, PhD, RSW </a:t>
            </a:r>
          </a:p>
          <a:p>
            <a:r>
              <a:rPr lang="en-US" sz="2000">
                <a:solidFill>
                  <a:srgbClr val="255E74"/>
                </a:solidFill>
              </a:rPr>
              <a:t>Mohammad Idris Alemi</a:t>
            </a:r>
          </a:p>
          <a:p>
            <a:r>
              <a:rPr lang="en-US" sz="2000">
                <a:solidFill>
                  <a:srgbClr val="255E74"/>
                </a:solidFill>
              </a:rPr>
              <a:t>Cara Au</a:t>
            </a:r>
          </a:p>
          <a:p>
            <a:endParaRPr lang="en-US" sz="2000">
              <a:solidFill>
                <a:srgbClr val="255E74"/>
              </a:solidFill>
            </a:endParaRPr>
          </a:p>
          <a:p>
            <a:r>
              <a:rPr lang="en-US" sz="2000">
                <a:solidFill>
                  <a:srgbClr val="255E74"/>
                </a:solidFill>
              </a:rPr>
              <a:t>Elisa Poon</a:t>
            </a:r>
          </a:p>
          <a:p>
            <a:r>
              <a:rPr lang="en-US" sz="2000" err="1">
                <a:solidFill>
                  <a:srgbClr val="255E74"/>
                </a:solidFill>
              </a:rPr>
              <a:t>Ory</a:t>
            </a:r>
            <a:r>
              <a:rPr lang="en-US" sz="2000">
                <a:solidFill>
                  <a:srgbClr val="255E74"/>
                </a:solidFill>
              </a:rPr>
              <a:t> Li Pi Shan</a:t>
            </a:r>
          </a:p>
          <a:p>
            <a:r>
              <a:rPr lang="en-US" sz="2000">
                <a:solidFill>
                  <a:srgbClr val="255E74"/>
                </a:solidFill>
              </a:rPr>
              <a:t>Jayden Wickman</a:t>
            </a:r>
          </a:p>
        </p:txBody>
      </p:sp>
    </p:spTree>
    <p:extLst>
      <p:ext uri="{BB962C8B-B14F-4D97-AF65-F5344CB8AC3E}">
        <p14:creationId xmlns:p14="http://schemas.microsoft.com/office/powerpoint/2010/main" val="131438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9C968F-2E70-4175-96FE-1C43AAA30EFA}"/>
              </a:ext>
            </a:extLst>
          </p:cNvPr>
          <p:cNvSpPr>
            <a:spLocks noGrp="1"/>
          </p:cNvSpPr>
          <p:nvPr>
            <p:ph type="title"/>
          </p:nvPr>
        </p:nvSpPr>
        <p:spPr>
          <a:xfrm>
            <a:off x="762121" y="960723"/>
            <a:ext cx="4968489" cy="1013800"/>
          </a:xfrm>
        </p:spPr>
        <p:txBody>
          <a:bodyPr vert="horz" lIns="91440" tIns="45720" rIns="91440" bIns="45720" rtlCol="0">
            <a:normAutofit/>
          </a:bodyPr>
          <a:lstStyle/>
          <a:p>
            <a:r>
              <a:rPr lang="en-US" sz="4000">
                <a:solidFill>
                  <a:srgbClr val="FFFFFF"/>
                </a:solidFill>
              </a:rPr>
              <a:t>overview</a:t>
            </a:r>
          </a:p>
        </p:txBody>
      </p:sp>
      <p:sp>
        <p:nvSpPr>
          <p:cNvPr id="32" name="Rectangle 3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2">
            <a:extLst>
              <a:ext uri="{FF2B5EF4-FFF2-40B4-BE49-F238E27FC236}">
                <a16:creationId xmlns:a16="http://schemas.microsoft.com/office/drawing/2014/main" id="{53D408DB-5FD4-4288-9CD2-4B93B56E931A}"/>
              </a:ext>
            </a:extLst>
          </p:cNvPr>
          <p:cNvSpPr>
            <a:spLocks noGrp="1"/>
          </p:cNvSpPr>
          <p:nvPr>
            <p:ph idx="1"/>
          </p:nvPr>
        </p:nvSpPr>
        <p:spPr>
          <a:xfrm>
            <a:off x="680383" y="2179084"/>
            <a:ext cx="5016259" cy="3632200"/>
          </a:xfrm>
        </p:spPr>
        <p:txBody>
          <a:bodyPr>
            <a:normAutofit lnSpcReduction="10000"/>
          </a:bodyPr>
          <a:lstStyle/>
          <a:p>
            <a:pPr marL="305435" indent="-305435">
              <a:lnSpc>
                <a:spcPct val="90000"/>
              </a:lnSpc>
            </a:pPr>
            <a:r>
              <a:rPr lang="en-CA" sz="2400">
                <a:solidFill>
                  <a:srgbClr val="FFFFFF"/>
                </a:solidFill>
              </a:rPr>
              <a:t>Introduction</a:t>
            </a:r>
            <a:endParaRPr lang="en-US" sz="3200"/>
          </a:p>
          <a:p>
            <a:pPr marL="305435" indent="-305435">
              <a:lnSpc>
                <a:spcPct val="90000"/>
              </a:lnSpc>
            </a:pPr>
            <a:r>
              <a:rPr lang="en-CA" sz="2400">
                <a:solidFill>
                  <a:srgbClr val="FFFFFF"/>
                </a:solidFill>
              </a:rPr>
              <a:t>Context</a:t>
            </a:r>
          </a:p>
          <a:p>
            <a:pPr marL="305435" indent="-305435">
              <a:lnSpc>
                <a:spcPct val="90000"/>
              </a:lnSpc>
            </a:pPr>
            <a:r>
              <a:rPr lang="en-CA" sz="2400">
                <a:solidFill>
                  <a:srgbClr val="FFFFFF"/>
                </a:solidFill>
              </a:rPr>
              <a:t>Literature Review</a:t>
            </a:r>
          </a:p>
          <a:p>
            <a:pPr marL="305435" indent="-305435">
              <a:lnSpc>
                <a:spcPct val="90000"/>
              </a:lnSpc>
            </a:pPr>
            <a:r>
              <a:rPr lang="en-CA" sz="2400">
                <a:solidFill>
                  <a:srgbClr val="FFFFFF"/>
                </a:solidFill>
              </a:rPr>
              <a:t>National Survey</a:t>
            </a:r>
          </a:p>
          <a:p>
            <a:pPr marL="305435" indent="-305435">
              <a:lnSpc>
                <a:spcPct val="90000"/>
              </a:lnSpc>
            </a:pPr>
            <a:r>
              <a:rPr lang="en-CA" sz="2400">
                <a:solidFill>
                  <a:srgbClr val="FFFFFF"/>
                </a:solidFill>
              </a:rPr>
              <a:t>Methodology</a:t>
            </a:r>
          </a:p>
          <a:p>
            <a:pPr marL="305435" indent="-305435">
              <a:lnSpc>
                <a:spcPct val="90000"/>
              </a:lnSpc>
            </a:pPr>
            <a:r>
              <a:rPr lang="en-CA" sz="2400">
                <a:solidFill>
                  <a:srgbClr val="FFFFFF"/>
                </a:solidFill>
              </a:rPr>
              <a:t>Preliminary Findings</a:t>
            </a:r>
          </a:p>
          <a:p>
            <a:pPr marL="305435" indent="-305435">
              <a:lnSpc>
                <a:spcPct val="90000"/>
              </a:lnSpc>
            </a:pPr>
            <a:r>
              <a:rPr lang="en-CA" sz="2400">
                <a:solidFill>
                  <a:srgbClr val="FFFFFF"/>
                </a:solidFill>
              </a:rPr>
              <a:t>Survey Feedback</a:t>
            </a:r>
          </a:p>
          <a:p>
            <a:pPr marL="305435" indent="-305435">
              <a:lnSpc>
                <a:spcPct val="90000"/>
              </a:lnSpc>
            </a:pPr>
            <a:r>
              <a:rPr lang="en-CA" sz="2400">
                <a:solidFill>
                  <a:srgbClr val="FFFFFF"/>
                </a:solidFill>
              </a:rPr>
              <a:t>Questions</a:t>
            </a:r>
          </a:p>
        </p:txBody>
      </p:sp>
      <p:pic>
        <p:nvPicPr>
          <p:cNvPr id="11" name="Picture 10">
            <a:extLst>
              <a:ext uri="{FF2B5EF4-FFF2-40B4-BE49-F238E27FC236}">
                <a16:creationId xmlns:a16="http://schemas.microsoft.com/office/drawing/2014/main" id="{90D03551-F34F-4A8B-A56E-E1327FF4AA7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519917" y="744179"/>
            <a:ext cx="3269306" cy="4330205"/>
          </a:xfrm>
          <a:prstGeom prst="rect">
            <a:avLst/>
          </a:prstGeom>
        </p:spPr>
      </p:pic>
      <p:pic>
        <p:nvPicPr>
          <p:cNvPr id="13" name="Picture 12">
            <a:extLst>
              <a:ext uri="{FF2B5EF4-FFF2-40B4-BE49-F238E27FC236}">
                <a16:creationId xmlns:a16="http://schemas.microsoft.com/office/drawing/2014/main" id="{B3D919BD-1ADE-4568-A475-7100FF594AAB}"/>
              </a:ext>
            </a:extLst>
          </p:cNvPr>
          <p:cNvPicPr>
            <a:picLocks noChangeAspect="1"/>
          </p:cNvPicPr>
          <p:nvPr/>
        </p:nvPicPr>
        <p:blipFill>
          <a:blip r:embed="rId4"/>
          <a:stretch>
            <a:fillRect/>
          </a:stretch>
        </p:blipFill>
        <p:spPr>
          <a:xfrm>
            <a:off x="6357973" y="5361177"/>
            <a:ext cx="5593193" cy="865002"/>
          </a:xfrm>
          <a:prstGeom prst="rect">
            <a:avLst/>
          </a:prstGeom>
        </p:spPr>
      </p:pic>
    </p:spTree>
    <p:extLst>
      <p:ext uri="{BB962C8B-B14F-4D97-AF65-F5344CB8AC3E}">
        <p14:creationId xmlns:p14="http://schemas.microsoft.com/office/powerpoint/2010/main" val="2007496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10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108">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11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BAB9C-8CCB-4155-AE1B-4B0D93299FD4}"/>
              </a:ext>
            </a:extLst>
          </p:cNvPr>
          <p:cNvSpPr>
            <a:spLocks noGrp="1"/>
          </p:cNvSpPr>
          <p:nvPr>
            <p:ph type="title"/>
          </p:nvPr>
        </p:nvSpPr>
        <p:spPr>
          <a:xfrm>
            <a:off x="746228" y="1073231"/>
            <a:ext cx="3054091" cy="4711539"/>
          </a:xfrm>
        </p:spPr>
        <p:txBody>
          <a:bodyPr vert="horz" lIns="91440" tIns="45720" rIns="91440" bIns="45720" rtlCol="0" anchor="ctr">
            <a:normAutofit/>
          </a:bodyPr>
          <a:lstStyle/>
          <a:p>
            <a:r>
              <a:rPr lang="en-US">
                <a:solidFill>
                  <a:schemeClr val="accent1"/>
                </a:solidFill>
              </a:rPr>
              <a:t>Introduction</a:t>
            </a:r>
            <a:endParaRPr lang="en-US" sz="2700">
              <a:solidFill>
                <a:schemeClr val="accent1"/>
              </a:solidFill>
            </a:endParaRPr>
          </a:p>
        </p:txBody>
      </p:sp>
      <p:sp>
        <p:nvSpPr>
          <p:cNvPr id="113" name="Rectangle 112">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114">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116">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118">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Content Placeholder 10">
            <a:extLst>
              <a:ext uri="{FF2B5EF4-FFF2-40B4-BE49-F238E27FC236}">
                <a16:creationId xmlns:a16="http://schemas.microsoft.com/office/drawing/2014/main" id="{58B703EF-CE08-4D08-9D20-4E0AF0450047}"/>
              </a:ext>
            </a:extLst>
          </p:cNvPr>
          <p:cNvSpPr>
            <a:spLocks noGrp="1"/>
          </p:cNvSpPr>
          <p:nvPr>
            <p:ph idx="1"/>
          </p:nvPr>
        </p:nvSpPr>
        <p:spPr>
          <a:xfrm>
            <a:off x="4702629" y="1073231"/>
            <a:ext cx="6599582" cy="4711539"/>
          </a:xfrm>
        </p:spPr>
        <p:txBody>
          <a:bodyPr vert="horz" lIns="91440" tIns="45720" rIns="91440" bIns="45720" rtlCol="0" anchor="ctr">
            <a:normAutofit/>
          </a:bodyPr>
          <a:lstStyle/>
          <a:p>
            <a:pPr lvl="0"/>
            <a:r>
              <a:rPr lang="en-US" sz="2000">
                <a:solidFill>
                  <a:srgbClr val="FFFFFF"/>
                </a:solidFill>
              </a:rPr>
              <a:t>Dr. Julie </a:t>
            </a:r>
            <a:r>
              <a:rPr lang="en-US" sz="2000" err="1">
                <a:solidFill>
                  <a:srgbClr val="FFFFFF"/>
                </a:solidFill>
              </a:rPr>
              <a:t>Drolet</a:t>
            </a:r>
            <a:r>
              <a:rPr lang="en-US" sz="2000">
                <a:solidFill>
                  <a:srgbClr val="FFFFFF"/>
                </a:solidFill>
              </a:rPr>
              <a:t> PhD, RSW</a:t>
            </a:r>
          </a:p>
          <a:p>
            <a:pPr lvl="1"/>
            <a:r>
              <a:rPr lang="en-US" sz="2000">
                <a:solidFill>
                  <a:srgbClr val="FFFFFF"/>
                </a:solidFill>
              </a:rPr>
              <a:t>Julie is Professor in the Faculty of Social Work at the University of Calgary and Project Director of the TFEL partnership.</a:t>
            </a:r>
          </a:p>
          <a:p>
            <a:pPr marL="324000" lvl="1" indent="0"/>
            <a:endParaRPr lang="en-US" sz="2000">
              <a:solidFill>
                <a:srgbClr val="FFFFFF"/>
              </a:solidFill>
            </a:endParaRPr>
          </a:p>
          <a:p>
            <a:r>
              <a:rPr lang="en-US" sz="2000">
                <a:solidFill>
                  <a:srgbClr val="FFFFFF"/>
                </a:solidFill>
              </a:rPr>
              <a:t>Mohammad (MSW), Cara (BSW), Elisa (BSW), </a:t>
            </a:r>
            <a:r>
              <a:rPr lang="en-US" sz="2000" err="1">
                <a:solidFill>
                  <a:srgbClr val="FFFFFF"/>
                </a:solidFill>
              </a:rPr>
              <a:t>Ory</a:t>
            </a:r>
            <a:r>
              <a:rPr lang="en-US" sz="2000">
                <a:solidFill>
                  <a:srgbClr val="FFFFFF"/>
                </a:solidFill>
              </a:rPr>
              <a:t> (MSW) and Jayden (BSW) are members of the State of Social Work Field Education National Survey team.</a:t>
            </a:r>
          </a:p>
          <a:p>
            <a:pPr lvl="1"/>
            <a:r>
              <a:rPr lang="en-US" sz="2000">
                <a:solidFill>
                  <a:srgbClr val="FFFFFF"/>
                </a:solidFill>
              </a:rPr>
              <a:t>They are research assistants with the TFEL project and are social work students from the University of Calgary.</a:t>
            </a:r>
          </a:p>
        </p:txBody>
      </p:sp>
    </p:spTree>
    <p:extLst>
      <p:ext uri="{BB962C8B-B14F-4D97-AF65-F5344CB8AC3E}">
        <p14:creationId xmlns:p14="http://schemas.microsoft.com/office/powerpoint/2010/main" val="232402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5" name="Rectangle 13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76" name="Rectangle 13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77" name="Rectangle 13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78" name="Rectangle 140">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F8C080-01E6-4B6A-A4BF-EAAE8ABB6A5D}"/>
              </a:ext>
            </a:extLst>
          </p:cNvPr>
          <p:cNvSpPr>
            <a:spLocks noGrp="1"/>
          </p:cNvSpPr>
          <p:nvPr>
            <p:ph type="title"/>
          </p:nvPr>
        </p:nvSpPr>
        <p:spPr>
          <a:xfrm>
            <a:off x="581192" y="702156"/>
            <a:ext cx="11029616" cy="1013800"/>
          </a:xfrm>
        </p:spPr>
        <p:txBody>
          <a:bodyPr vert="horz" lIns="91440" tIns="45720" rIns="91440" bIns="45720" rtlCol="0" anchor="b">
            <a:normAutofit/>
          </a:bodyPr>
          <a:lstStyle/>
          <a:p>
            <a:pPr algn="ctr"/>
            <a:r>
              <a:rPr lang="en-US" sz="3600">
                <a:solidFill>
                  <a:srgbClr val="FFFFFF"/>
                </a:solidFill>
              </a:rPr>
              <a:t>Context</a:t>
            </a:r>
            <a:endParaRPr lang="en-US">
              <a:solidFill>
                <a:srgbClr val="FFFFFF"/>
              </a:solidFill>
            </a:endParaRPr>
          </a:p>
        </p:txBody>
      </p:sp>
      <p:sp useBgFill="1">
        <p:nvSpPr>
          <p:cNvPr id="2079" name="Rectangle 142">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SWE accreditation square logo">
            <a:extLst>
              <a:ext uri="{FF2B5EF4-FFF2-40B4-BE49-F238E27FC236}">
                <a16:creationId xmlns:a16="http://schemas.microsoft.com/office/drawing/2014/main" id="{857DAC00-0DFE-4D9A-95EE-FC6681DA7F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97566" y="2253045"/>
            <a:ext cx="1615272" cy="13525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BF0E3C3E-B059-7840-974E-A6B65A01CB75}"/>
              </a:ext>
            </a:extLst>
          </p:cNvPr>
          <p:cNvGraphicFramePr>
            <a:graphicFrameLocks noGrp="1"/>
          </p:cNvGraphicFramePr>
          <p:nvPr>
            <p:ph sz="half" idx="1"/>
            <p:extLst>
              <p:ext uri="{D42A27DB-BD31-4B8C-83A1-F6EECF244321}">
                <p14:modId xmlns:p14="http://schemas.microsoft.com/office/powerpoint/2010/main" val="2960823747"/>
              </p:ext>
            </p:extLst>
          </p:nvPr>
        </p:nvGraphicFramePr>
        <p:xfrm>
          <a:off x="4505325" y="2180496"/>
          <a:ext cx="7105481" cy="4045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E3FE0155-5048-4C64-BC3B-2080413B5794}"/>
              </a:ext>
            </a:extLst>
          </p:cNvPr>
          <p:cNvSpPr/>
          <p:nvPr/>
        </p:nvSpPr>
        <p:spPr>
          <a:xfrm>
            <a:off x="440286" y="6268101"/>
            <a:ext cx="3655475" cy="215444"/>
          </a:xfrm>
          <a:prstGeom prst="rect">
            <a:avLst/>
          </a:prstGeom>
        </p:spPr>
        <p:txBody>
          <a:bodyPr wrap="square" anchor="t">
            <a:spAutoFit/>
          </a:bodyPr>
          <a:lstStyle/>
          <a:p>
            <a:pPr lvl="0"/>
            <a:r>
              <a:rPr lang="en-CA" sz="800"/>
              <a:t>Retrieved from: </a:t>
            </a:r>
            <a:r>
              <a:rPr lang="en-CA" sz="800">
                <a:hlinkClick r:id="rId9"/>
              </a:rPr>
              <a:t>https://online.une.edu/blog/cswe-accreditation/</a:t>
            </a:r>
            <a:endParaRPr lang="en-CA" sz="800"/>
          </a:p>
        </p:txBody>
      </p:sp>
      <p:pic>
        <p:nvPicPr>
          <p:cNvPr id="19" name="Picture 18" descr="A close up of a sign&#10;&#10;Description automatically generated">
            <a:extLst>
              <a:ext uri="{FF2B5EF4-FFF2-40B4-BE49-F238E27FC236}">
                <a16:creationId xmlns:a16="http://schemas.microsoft.com/office/drawing/2014/main" id="{676B26CB-09B9-4463-9B8D-B81CB3DD4FD9}"/>
              </a:ext>
            </a:extLst>
          </p:cNvPr>
          <p:cNvPicPr>
            <a:picLocks noChangeAspect="1"/>
          </p:cNvPicPr>
          <p:nvPr/>
        </p:nvPicPr>
        <p:blipFill>
          <a:blip r:embed="rId10">
            <a:extLst>
              <a:ext uri="{28A0092B-C50C-407E-A947-70E740481C1C}">
                <a14:useLocalDpi xmlns:a14="http://schemas.microsoft.com/office/drawing/2010/main" val="0"/>
              </a:ext>
            </a:extLst>
          </a:blip>
          <a:stretch/>
        </p:blipFill>
        <p:spPr>
          <a:xfrm>
            <a:off x="951388" y="3889860"/>
            <a:ext cx="1558494" cy="2050522"/>
          </a:xfrm>
          <a:prstGeom prst="rect">
            <a:avLst/>
          </a:prstGeom>
        </p:spPr>
      </p:pic>
    </p:spTree>
    <p:extLst>
      <p:ext uri="{BB962C8B-B14F-4D97-AF65-F5344CB8AC3E}">
        <p14:creationId xmlns:p14="http://schemas.microsoft.com/office/powerpoint/2010/main" val="10490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3" name="Rectangle 10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364E2-27B3-42A1-B2E5-094AD72DE68E}"/>
              </a:ext>
            </a:extLst>
          </p:cNvPr>
          <p:cNvSpPr>
            <a:spLocks noGrp="1"/>
          </p:cNvSpPr>
          <p:nvPr>
            <p:ph type="title"/>
          </p:nvPr>
        </p:nvSpPr>
        <p:spPr>
          <a:xfrm>
            <a:off x="643468" y="1033389"/>
            <a:ext cx="4826256" cy="4825409"/>
          </a:xfrm>
        </p:spPr>
        <p:txBody>
          <a:bodyPr vert="horz" lIns="91440" tIns="45720" rIns="91440" bIns="45720" rtlCol="0" anchor="ctr">
            <a:normAutofit/>
          </a:bodyPr>
          <a:lstStyle/>
          <a:p>
            <a:pPr algn="ctr"/>
            <a:r>
              <a:rPr lang="en-US" sz="4000">
                <a:solidFill>
                  <a:srgbClr val="FFFFFF"/>
                </a:solidFill>
              </a:rPr>
              <a:t>Literature Review</a:t>
            </a:r>
          </a:p>
        </p:txBody>
      </p:sp>
      <p:sp>
        <p:nvSpPr>
          <p:cNvPr id="105" name="Rectangle 10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69DDD0C-9E18-479D-ABAE-DCEA72605298}"/>
              </a:ext>
            </a:extLst>
          </p:cNvPr>
          <p:cNvSpPr>
            <a:spLocks noGrp="1"/>
          </p:cNvSpPr>
          <p:nvPr>
            <p:ph idx="1"/>
          </p:nvPr>
        </p:nvSpPr>
        <p:spPr>
          <a:xfrm>
            <a:off x="6755769" y="1033390"/>
            <a:ext cx="4855037" cy="4825409"/>
          </a:xfrm>
          <a:ln w="57150">
            <a:noFill/>
          </a:ln>
        </p:spPr>
        <p:txBody>
          <a:bodyPr vert="horz" lIns="91440" tIns="45720" rIns="91440" bIns="45720" rtlCol="0" anchor="ctr">
            <a:normAutofit/>
          </a:bodyPr>
          <a:lstStyle/>
          <a:p>
            <a:pPr marL="305435" lvl="0" indent="-305435">
              <a:lnSpc>
                <a:spcPct val="90000"/>
              </a:lnSpc>
            </a:pPr>
            <a:r>
              <a:rPr lang="en-US" sz="1700">
                <a:solidFill>
                  <a:srgbClr val="255E74"/>
                </a:solidFill>
              </a:rPr>
              <a:t>Field education coordinators and programs experience:</a:t>
            </a:r>
            <a:endParaRPr lang="en-US"/>
          </a:p>
          <a:p>
            <a:pPr marL="629920" lvl="1" indent="-305435">
              <a:lnSpc>
                <a:spcPct val="90000"/>
              </a:lnSpc>
            </a:pPr>
            <a:r>
              <a:rPr lang="en-US" sz="1700">
                <a:solidFill>
                  <a:srgbClr val="255E74"/>
                </a:solidFill>
              </a:rPr>
              <a:t>A lack of resources and support (Council on Social Work Education, 2015; Macdonald, 2003; Robertson, 2013)</a:t>
            </a:r>
          </a:p>
          <a:p>
            <a:pPr marL="629920" lvl="1" indent="-305435">
              <a:lnSpc>
                <a:spcPct val="90000"/>
              </a:lnSpc>
            </a:pPr>
            <a:r>
              <a:rPr lang="en-US" sz="1700">
                <a:solidFill>
                  <a:srgbClr val="255E74"/>
                </a:solidFill>
              </a:rPr>
              <a:t>Rising student demand for placement (Ayala et al., 2018b; Bogo, 2015)</a:t>
            </a:r>
          </a:p>
          <a:p>
            <a:pPr marL="629920" lvl="1" indent="-305435">
              <a:lnSpc>
                <a:spcPct val="90000"/>
              </a:lnSpc>
            </a:pPr>
            <a:r>
              <a:rPr lang="en-US" sz="1700">
                <a:solidFill>
                  <a:srgbClr val="255E74"/>
                </a:solidFill>
              </a:rPr>
              <a:t>Increasing workload (Macdonald, 2013; Robertson, 2013)</a:t>
            </a:r>
          </a:p>
          <a:p>
            <a:pPr marL="629920" lvl="1" indent="-305435">
              <a:lnSpc>
                <a:spcPct val="90000"/>
              </a:lnSpc>
            </a:pPr>
            <a:r>
              <a:rPr lang="en-US" sz="1700">
                <a:solidFill>
                  <a:srgbClr val="255E74"/>
                </a:solidFill>
              </a:rPr>
              <a:t>Challenges with field instructor recruitment and retention (Ayala et al., 2018a,  Ayala et al., 2018b)</a:t>
            </a:r>
          </a:p>
          <a:p>
            <a:pPr marL="305435" indent="-305435">
              <a:lnSpc>
                <a:spcPct val="90000"/>
              </a:lnSpc>
            </a:pPr>
            <a:r>
              <a:rPr lang="en-US" sz="1700" b="1">
                <a:solidFill>
                  <a:srgbClr val="255E74"/>
                </a:solidFill>
              </a:rPr>
              <a:t>In the future:</a:t>
            </a:r>
            <a:r>
              <a:rPr lang="en-US" sz="1700">
                <a:solidFill>
                  <a:srgbClr val="255E74"/>
                </a:solidFill>
              </a:rPr>
              <a:t> TFEL will host a Fall 2020 webinar to discuss the results of a scoping review on field education and best practices; hosted by Marion Bogo and Karen Sewell (University of Toronto)</a:t>
            </a:r>
          </a:p>
        </p:txBody>
      </p:sp>
    </p:spTree>
    <p:extLst>
      <p:ext uri="{BB962C8B-B14F-4D97-AF65-F5344CB8AC3E}">
        <p14:creationId xmlns:p14="http://schemas.microsoft.com/office/powerpoint/2010/main" val="12572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CBD5-F307-48DC-BC50-022DB5B72290}"/>
              </a:ext>
            </a:extLst>
          </p:cNvPr>
          <p:cNvSpPr>
            <a:spLocks noGrp="1"/>
          </p:cNvSpPr>
          <p:nvPr>
            <p:ph type="title"/>
          </p:nvPr>
        </p:nvSpPr>
        <p:spPr/>
        <p:txBody>
          <a:bodyPr>
            <a:normAutofit/>
          </a:bodyPr>
          <a:lstStyle/>
          <a:p>
            <a:pPr algn="ctr"/>
            <a:r>
              <a:rPr lang="en-CA" sz="3600"/>
              <a:t>National survey</a:t>
            </a:r>
          </a:p>
        </p:txBody>
      </p:sp>
      <p:graphicFrame>
        <p:nvGraphicFramePr>
          <p:cNvPr id="5" name="Content Placeholder 4">
            <a:extLst>
              <a:ext uri="{FF2B5EF4-FFF2-40B4-BE49-F238E27FC236}">
                <a16:creationId xmlns:a16="http://schemas.microsoft.com/office/drawing/2014/main" id="{EBE232F8-1CEB-6E4D-9F36-562F7347EE2B}"/>
              </a:ext>
            </a:extLst>
          </p:cNvPr>
          <p:cNvGraphicFramePr>
            <a:graphicFrameLocks noGrp="1"/>
          </p:cNvGraphicFramePr>
          <p:nvPr>
            <p:ph idx="1"/>
            <p:extLst>
              <p:ext uri="{D42A27DB-BD31-4B8C-83A1-F6EECF244321}">
                <p14:modId xmlns:p14="http://schemas.microsoft.com/office/powerpoint/2010/main" val="3388905278"/>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59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7FF4-45FA-49B4-8031-46F41BB4D261}"/>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FFF"/>
                </a:solidFill>
              </a:rPr>
              <a:t>Acknowledgement</a:t>
            </a:r>
          </a:p>
        </p:txBody>
      </p:sp>
      <p:sp>
        <p:nvSpPr>
          <p:cNvPr id="8" name="TextBox 7">
            <a:extLst>
              <a:ext uri="{FF2B5EF4-FFF2-40B4-BE49-F238E27FC236}">
                <a16:creationId xmlns:a16="http://schemas.microsoft.com/office/drawing/2014/main" id="{290E2B29-2272-4ADF-A4F3-82439BD6F98C}"/>
              </a:ext>
            </a:extLst>
          </p:cNvPr>
          <p:cNvSpPr txBox="1"/>
          <p:nvPr/>
        </p:nvSpPr>
        <p:spPr>
          <a:xfrm>
            <a:off x="581194" y="2407972"/>
            <a:ext cx="11029614" cy="21210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0"/>
              </a:spcAft>
              <a:buClr>
                <a:srgbClr val="E379AC"/>
              </a:buClr>
              <a:buSzPct val="92000"/>
              <a:buFontTx/>
              <a:buNone/>
              <a:tabLst/>
              <a:defRPr/>
            </a:pPr>
            <a:r>
              <a:rPr kumimoji="0" lang="en-US" altLang="ko-KR" sz="2400" b="0" i="0" u="none" strike="noStrike" kern="1200" cap="none" spc="0" normalizeH="0" baseline="0" noProof="0" dirty="0">
                <a:ln>
                  <a:noFill/>
                </a:ln>
                <a:solidFill>
                  <a:srgbClr val="3D3D3D"/>
                </a:solidFill>
                <a:effectLst/>
                <a:uLnTx/>
                <a:uFillTx/>
                <a:latin typeface="Gill Sans MT" panose="020B0502020104020203"/>
                <a:cs typeface="+mn-cs"/>
              </a:rPr>
              <a:t>The Transforming the Field Education Landscape (TFEL) project is supported in part by the Social Sciences and Humanities Research Council of Canada.</a:t>
            </a:r>
          </a:p>
          <a:p>
            <a:pPr marL="0" marR="0" lvl="0" indent="0" algn="ctr" defTabSz="457200" rtl="0" eaLnBrk="1" fontAlgn="auto" latinLnBrk="0" hangingPunct="1">
              <a:lnSpc>
                <a:spcPct val="100000"/>
              </a:lnSpc>
              <a:spcBef>
                <a:spcPts val="0"/>
              </a:spcBef>
              <a:spcAft>
                <a:spcPts val="0"/>
              </a:spcAft>
              <a:buClr>
                <a:srgbClr val="E379AC"/>
              </a:buClr>
              <a:buSzPct val="92000"/>
              <a:buFontTx/>
              <a:buNone/>
              <a:tabLst/>
              <a:defRPr/>
            </a:pPr>
            <a:endParaRPr kumimoji="0" lang="en-US" altLang="ko-KR" sz="2400" b="0" i="0" u="none" strike="noStrike" kern="1200" cap="none" spc="0" normalizeH="0" baseline="0" noProof="0" dirty="0">
              <a:ln>
                <a:noFill/>
              </a:ln>
              <a:solidFill>
                <a:srgbClr val="3D3D3D"/>
              </a:solidFill>
              <a:effectLst/>
              <a:uLnTx/>
              <a:uFillTx/>
              <a:latin typeface="Gill Sans MT" panose="020B0502020104020203"/>
              <a:cs typeface="+mn-cs"/>
            </a:endParaRPr>
          </a:p>
          <a:p>
            <a:pPr marL="0" marR="0" lvl="0" indent="0" algn="ctr" defTabSz="457200" rtl="0" eaLnBrk="1" fontAlgn="auto" latinLnBrk="0" hangingPunct="1">
              <a:lnSpc>
                <a:spcPct val="100000"/>
              </a:lnSpc>
              <a:spcBef>
                <a:spcPts val="0"/>
              </a:spcBef>
              <a:spcAft>
                <a:spcPts val="0"/>
              </a:spcAft>
              <a:buClr>
                <a:srgbClr val="E379AC"/>
              </a:buClr>
              <a:buSzPct val="92000"/>
              <a:buFontTx/>
              <a:buNone/>
              <a:tabLst/>
              <a:defRPr/>
            </a:pPr>
            <a:r>
              <a:rPr kumimoji="0" lang="en-US" altLang="ko-KR" sz="2400" b="0" i="0" u="none" strike="noStrike" kern="1200" cap="none" spc="0" normalizeH="0" baseline="0" noProof="0" dirty="0">
                <a:ln>
                  <a:noFill/>
                </a:ln>
                <a:solidFill>
                  <a:srgbClr val="3D3D3D"/>
                </a:solidFill>
                <a:effectLst/>
                <a:uLnTx/>
                <a:uFillTx/>
                <a:latin typeface="Gill Sans MT" panose="020B0502020104020203"/>
                <a:cs typeface="+mn-cs"/>
              </a:rPr>
              <a:t>Partnership Grant: Talent (2019-2024)</a:t>
            </a:r>
          </a:p>
          <a:p>
            <a:pPr marL="0" marR="0" lvl="0" indent="0" algn="ctr" defTabSz="457200" rtl="0" eaLnBrk="1" fontAlgn="auto" latinLnBrk="0" hangingPunct="1">
              <a:lnSpc>
                <a:spcPct val="100000"/>
              </a:lnSpc>
              <a:spcBef>
                <a:spcPts val="0"/>
              </a:spcBef>
              <a:spcAft>
                <a:spcPts val="0"/>
              </a:spcAft>
              <a:buClr>
                <a:srgbClr val="E379AC"/>
              </a:buClr>
              <a:buSzPct val="92000"/>
              <a:buFontTx/>
              <a:buNone/>
              <a:tabLst/>
              <a:defRPr/>
            </a:pPr>
            <a:r>
              <a:rPr kumimoji="0" lang="en-US" altLang="ko-KR" sz="2400" b="0" i="0" u="none" strike="noStrike" kern="1200" cap="none" spc="0" normalizeH="0" baseline="0" noProof="0" dirty="0">
                <a:ln>
                  <a:noFill/>
                </a:ln>
                <a:solidFill>
                  <a:srgbClr val="3D3D3D"/>
                </a:solidFill>
                <a:effectLst/>
                <a:uLnTx/>
                <a:uFillTx/>
                <a:latin typeface="Gill Sans MT" panose="020B0502020104020203"/>
                <a:cs typeface="+mn-cs"/>
              </a:rPr>
              <a:t>Amount: $1,980,640 (CAD)</a:t>
            </a:r>
          </a:p>
        </p:txBody>
      </p:sp>
      <p:pic>
        <p:nvPicPr>
          <p:cNvPr id="6" name="Picture 5" descr="A drawing of a person&#10;&#10;Description automatically generated">
            <a:extLst>
              <a:ext uri="{FF2B5EF4-FFF2-40B4-BE49-F238E27FC236}">
                <a16:creationId xmlns:a16="http://schemas.microsoft.com/office/drawing/2014/main" id="{042D0CC2-2927-4281-A054-8360AC3143A0}"/>
              </a:ext>
            </a:extLst>
          </p:cNvPr>
          <p:cNvPicPr>
            <a:picLocks noChangeAspect="1"/>
          </p:cNvPicPr>
          <p:nvPr/>
        </p:nvPicPr>
        <p:blipFill>
          <a:blip r:embed="rId2"/>
          <a:stretch>
            <a:fillRect/>
          </a:stretch>
        </p:blipFill>
        <p:spPr>
          <a:xfrm>
            <a:off x="3392165" y="5074036"/>
            <a:ext cx="5407669" cy="1200329"/>
          </a:xfrm>
          <a:prstGeom prst="rect">
            <a:avLst/>
          </a:prstGeom>
        </p:spPr>
      </p:pic>
    </p:spTree>
    <p:extLst>
      <p:ext uri="{BB962C8B-B14F-4D97-AF65-F5344CB8AC3E}">
        <p14:creationId xmlns:p14="http://schemas.microsoft.com/office/powerpoint/2010/main" val="291473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10">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12">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14">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16">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1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DF856-507D-485F-AEB9-E74EBF2EFC0A}"/>
              </a:ext>
            </a:extLst>
          </p:cNvPr>
          <p:cNvSpPr>
            <a:spLocks noGrp="1"/>
          </p:cNvSpPr>
          <p:nvPr>
            <p:ph type="title"/>
          </p:nvPr>
        </p:nvSpPr>
        <p:spPr>
          <a:xfrm>
            <a:off x="746228" y="1073231"/>
            <a:ext cx="3054091" cy="4711539"/>
          </a:xfrm>
        </p:spPr>
        <p:txBody>
          <a:bodyPr vert="horz" lIns="91440" tIns="45720" rIns="91440" bIns="45720" rtlCol="0" anchor="ctr">
            <a:normAutofit/>
          </a:bodyPr>
          <a:lstStyle/>
          <a:p>
            <a:r>
              <a:rPr lang="en-US">
                <a:solidFill>
                  <a:schemeClr val="accent1"/>
                </a:solidFill>
              </a:rPr>
              <a:t>methodology</a:t>
            </a:r>
          </a:p>
        </p:txBody>
      </p:sp>
      <p:sp>
        <p:nvSpPr>
          <p:cNvPr id="53" name="Rectangle 20">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2">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4">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6">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37B490CA-43CD-4480-AF15-DBD1A11A6688}"/>
              </a:ext>
            </a:extLst>
          </p:cNvPr>
          <p:cNvSpPr>
            <a:spLocks noGrp="1"/>
          </p:cNvSpPr>
          <p:nvPr>
            <p:ph idx="1"/>
          </p:nvPr>
        </p:nvSpPr>
        <p:spPr>
          <a:xfrm>
            <a:off x="4702629" y="1073231"/>
            <a:ext cx="6599582" cy="4711539"/>
          </a:xfrm>
        </p:spPr>
        <p:txBody>
          <a:bodyPr vert="horz" lIns="91440" tIns="45720" rIns="91440" bIns="45720" rtlCol="0" anchor="ctr">
            <a:normAutofit/>
          </a:bodyPr>
          <a:lstStyle/>
          <a:p>
            <a:pPr marL="305435" indent="-305435"/>
            <a:r>
              <a:rPr lang="en-US" sz="2000">
                <a:solidFill>
                  <a:srgbClr val="FFFFFF"/>
                </a:solidFill>
              </a:rPr>
              <a:t>An online survey was used to gather descriptive statistics on the state of social work field education</a:t>
            </a:r>
            <a:endParaRPr lang="en-US"/>
          </a:p>
          <a:p>
            <a:pPr marL="305435" indent="-305435"/>
            <a:r>
              <a:rPr lang="en-US" sz="2000">
                <a:solidFill>
                  <a:srgbClr val="FFFFFF"/>
                </a:solidFill>
              </a:rPr>
              <a:t>A survey link was emailed to field directors/coordinators in all 43 CASWE-accredited institutions</a:t>
            </a:r>
          </a:p>
          <a:p>
            <a:pPr marL="305435" indent="-305435"/>
            <a:r>
              <a:rPr lang="en-US" sz="2000">
                <a:solidFill>
                  <a:srgbClr val="FFFFFF"/>
                </a:solidFill>
              </a:rPr>
              <a:t>Survey included multiple choice, Likert Scale, and open-ended short answer questions</a:t>
            </a:r>
          </a:p>
          <a:p>
            <a:pPr marL="305435" indent="-305435"/>
            <a:r>
              <a:rPr lang="en-US" sz="2000">
                <a:solidFill>
                  <a:srgbClr val="FFFFFF"/>
                </a:solidFill>
              </a:rPr>
              <a:t>Offered in English and French (French version professionally translated and locally reviewed)</a:t>
            </a:r>
          </a:p>
          <a:p>
            <a:pPr marL="305435" lvl="0" indent="-305435"/>
            <a:r>
              <a:rPr lang="en-US" sz="2000">
                <a:solidFill>
                  <a:srgbClr val="FFFFFF"/>
                </a:solidFill>
              </a:rPr>
              <a:t>Data collected and analyzed through Survey Monkey and Excel</a:t>
            </a:r>
          </a:p>
          <a:p>
            <a:pPr marL="305435" indent="-305435"/>
            <a:r>
              <a:rPr lang="en-US" sz="2000">
                <a:solidFill>
                  <a:srgbClr val="FFFFFF"/>
                </a:solidFill>
              </a:rPr>
              <a:t>French responses translated using Google Translate</a:t>
            </a:r>
          </a:p>
        </p:txBody>
      </p:sp>
    </p:spTree>
    <p:extLst>
      <p:ext uri="{BB962C8B-B14F-4D97-AF65-F5344CB8AC3E}">
        <p14:creationId xmlns:p14="http://schemas.microsoft.com/office/powerpoint/2010/main" val="41862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5724B88-F0D5-42AB-9181-C0B5BF61DB1E}"/>
              </a:ext>
            </a:extLst>
          </p:cNvPr>
          <p:cNvSpPr>
            <a:spLocks noGrp="1"/>
          </p:cNvSpPr>
          <p:nvPr>
            <p:ph type="title"/>
          </p:nvPr>
        </p:nvSpPr>
        <p:spPr>
          <a:xfrm>
            <a:off x="581192" y="702156"/>
            <a:ext cx="11029616" cy="1013800"/>
          </a:xfrm>
        </p:spPr>
        <p:txBody>
          <a:bodyPr vert="horz" lIns="91440" tIns="45720" rIns="91440" bIns="45720" rtlCol="0" anchor="b">
            <a:normAutofit/>
          </a:bodyPr>
          <a:lstStyle/>
          <a:p>
            <a:pPr algn="ctr"/>
            <a:r>
              <a:rPr lang="en-US">
                <a:solidFill>
                  <a:srgbClr val="FFFFFF"/>
                </a:solidFill>
              </a:rPr>
              <a:t>Preliminary findings</a:t>
            </a:r>
            <a:endParaRPr lang="en-US"/>
          </a:p>
        </p:txBody>
      </p:sp>
      <p:sp useBgFill="1">
        <p:nvSpPr>
          <p:cNvPr id="79" name="Rectangle 7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sic Techniques Every - Primary And Secondary Data , Transparent Cartoon ">
            <a:extLst>
              <a:ext uri="{FF2B5EF4-FFF2-40B4-BE49-F238E27FC236}">
                <a16:creationId xmlns:a16="http://schemas.microsoft.com/office/drawing/2014/main" id="{8E8E0DE3-EF6A-4F74-975E-6EB749F690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7225" y="2703111"/>
            <a:ext cx="4962525" cy="29651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FAA67005-04C7-494C-B4A9-185DEC877007}"/>
              </a:ext>
            </a:extLst>
          </p:cNvPr>
          <p:cNvSpPr>
            <a:spLocks noGrp="1"/>
          </p:cNvSpPr>
          <p:nvPr>
            <p:ph sz="half" idx="1"/>
          </p:nvPr>
        </p:nvSpPr>
        <p:spPr>
          <a:xfrm>
            <a:off x="6335805" y="2180496"/>
            <a:ext cx="5275001" cy="4045683"/>
          </a:xfrm>
        </p:spPr>
        <p:txBody>
          <a:bodyPr vert="horz" lIns="91440" tIns="45720" rIns="91440" bIns="45720" rtlCol="0" anchor="ctr">
            <a:normAutofit/>
          </a:bodyPr>
          <a:lstStyle/>
          <a:p>
            <a:pPr marL="305435" indent="-305435"/>
            <a:r>
              <a:rPr lang="en-US" sz="2000">
                <a:solidFill>
                  <a:srgbClr val="255E74"/>
                </a:solidFill>
              </a:rPr>
              <a:t>Survey responses:</a:t>
            </a:r>
            <a:endParaRPr lang="en-US"/>
          </a:p>
          <a:p>
            <a:pPr marL="629920" lvl="1" indent="-305435"/>
            <a:r>
              <a:rPr lang="en-US" sz="1800">
                <a:solidFill>
                  <a:srgbClr val="255E74"/>
                </a:solidFill>
              </a:rPr>
              <a:t>39 field directors/coordinators responded to the survey (39/43 = 90.7% response rate)</a:t>
            </a:r>
          </a:p>
          <a:p>
            <a:pPr marL="899795" lvl="2" indent="-269875"/>
            <a:r>
              <a:rPr lang="en-US" sz="1600">
                <a:solidFill>
                  <a:srgbClr val="255E74"/>
                </a:solidFill>
              </a:rPr>
              <a:t>31 (79.5%) complete and 8 (20.5%) incomplete responses</a:t>
            </a:r>
          </a:p>
          <a:p>
            <a:pPr marL="305435" indent="-305435"/>
            <a:r>
              <a:rPr lang="en-US" sz="2000">
                <a:solidFill>
                  <a:srgbClr val="255E74"/>
                </a:solidFill>
              </a:rPr>
              <a:t>Preliminary data analysis was completed by identifying the responses for each individual question</a:t>
            </a:r>
          </a:p>
          <a:p>
            <a:pPr marL="629920" lvl="1" indent="-305435"/>
            <a:r>
              <a:rPr lang="en-US" sz="1800">
                <a:solidFill>
                  <a:srgbClr val="255E74"/>
                </a:solidFill>
              </a:rPr>
              <a:t>Descriptive analysis completed for: field director/coordinator demographics, program details, and perspectives on field education</a:t>
            </a:r>
          </a:p>
        </p:txBody>
      </p:sp>
      <p:sp>
        <p:nvSpPr>
          <p:cNvPr id="4" name="Rectangle 3">
            <a:extLst>
              <a:ext uri="{FF2B5EF4-FFF2-40B4-BE49-F238E27FC236}">
                <a16:creationId xmlns:a16="http://schemas.microsoft.com/office/drawing/2014/main" id="{AB0B7EC4-4D9E-466B-956D-DF655E9E6523}"/>
              </a:ext>
            </a:extLst>
          </p:cNvPr>
          <p:cNvSpPr/>
          <p:nvPr/>
        </p:nvSpPr>
        <p:spPr>
          <a:xfrm>
            <a:off x="652030" y="5743589"/>
            <a:ext cx="5061931" cy="400110"/>
          </a:xfrm>
          <a:prstGeom prst="rect">
            <a:avLst/>
          </a:prstGeom>
        </p:spPr>
        <p:txBody>
          <a:bodyPr wrap="square">
            <a:spAutoFit/>
          </a:bodyPr>
          <a:lstStyle/>
          <a:p>
            <a:r>
              <a:rPr lang="en-CA" sz="1000"/>
              <a:t>Retrieved from: </a:t>
            </a:r>
            <a:r>
              <a:rPr lang="en-CA" sz="1000">
                <a:hlinkClick r:id="rId4"/>
              </a:rPr>
              <a:t>https://www.netclipart.com/isee/hJoRRT_basic-techniques-every-primary-and-secondary-data/</a:t>
            </a:r>
            <a:endParaRPr lang="en-CA" sz="1000"/>
          </a:p>
        </p:txBody>
      </p:sp>
    </p:spTree>
    <p:extLst>
      <p:ext uri="{BB962C8B-B14F-4D97-AF65-F5344CB8AC3E}">
        <p14:creationId xmlns:p14="http://schemas.microsoft.com/office/powerpoint/2010/main" val="277147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07C3-332A-48ED-A0DE-9ED8D45C8EEB}"/>
              </a:ext>
            </a:extLst>
          </p:cNvPr>
          <p:cNvSpPr>
            <a:spLocks noGrp="1"/>
          </p:cNvSpPr>
          <p:nvPr>
            <p:ph type="title"/>
          </p:nvPr>
        </p:nvSpPr>
        <p:spPr/>
        <p:txBody>
          <a:bodyPr/>
          <a:lstStyle/>
          <a:p>
            <a:pPr algn="ctr"/>
            <a:r>
              <a:rPr lang="en-CA"/>
              <a:t>Field Director/coordinator Demographics</a:t>
            </a:r>
          </a:p>
        </p:txBody>
      </p:sp>
      <p:sp>
        <p:nvSpPr>
          <p:cNvPr id="9" name="TextBox 8">
            <a:extLst>
              <a:ext uri="{FF2B5EF4-FFF2-40B4-BE49-F238E27FC236}">
                <a16:creationId xmlns:a16="http://schemas.microsoft.com/office/drawing/2014/main" id="{6FC6D679-F16D-414C-897C-209B4C8AF09A}"/>
              </a:ext>
            </a:extLst>
          </p:cNvPr>
          <p:cNvSpPr txBox="1"/>
          <p:nvPr/>
        </p:nvSpPr>
        <p:spPr>
          <a:xfrm>
            <a:off x="581193" y="6084424"/>
            <a:ext cx="57815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Figure</a:t>
            </a:r>
            <a:r>
              <a:rPr lang="en-US" sz="1600" b="1">
                <a:solidFill>
                  <a:srgbClr val="E379AC"/>
                </a:solidFill>
                <a:ea typeface="+mn-lt"/>
                <a:cs typeface="+mn-lt"/>
              </a:rPr>
              <a:t> 1. </a:t>
            </a:r>
            <a:r>
              <a:rPr lang="en-US" sz="1600">
                <a:solidFill>
                  <a:srgbClr val="255E74"/>
                </a:solidFill>
                <a:ea typeface="+mn-lt"/>
                <a:cs typeface="+mn-lt"/>
              </a:rPr>
              <a:t>A graph showing the highest degree earned by field directors/coordinators. </a:t>
            </a:r>
            <a:endParaRPr lang="en-US" sz="1600">
              <a:solidFill>
                <a:srgbClr val="255E74"/>
              </a:solidFill>
            </a:endParaRPr>
          </a:p>
        </p:txBody>
      </p:sp>
      <p:sp>
        <p:nvSpPr>
          <p:cNvPr id="10" name="TextBox 9">
            <a:extLst>
              <a:ext uri="{FF2B5EF4-FFF2-40B4-BE49-F238E27FC236}">
                <a16:creationId xmlns:a16="http://schemas.microsoft.com/office/drawing/2014/main" id="{0427AA64-1D1E-4EF9-A374-2BB47AF73F39}"/>
              </a:ext>
            </a:extLst>
          </p:cNvPr>
          <p:cNvSpPr txBox="1"/>
          <p:nvPr/>
        </p:nvSpPr>
        <p:spPr>
          <a:xfrm>
            <a:off x="6550090" y="6084424"/>
            <a:ext cx="524380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ea typeface="+mn-lt"/>
                <a:cs typeface="+mn-lt"/>
              </a:rPr>
              <a:t>Figure</a:t>
            </a:r>
            <a:r>
              <a:rPr lang="en-US" sz="1600" b="1">
                <a:solidFill>
                  <a:srgbClr val="E379AC"/>
                </a:solidFill>
              </a:rPr>
              <a:t> 2. </a:t>
            </a:r>
            <a:r>
              <a:rPr lang="en-US" sz="1600">
                <a:solidFill>
                  <a:schemeClr val="tx2"/>
                </a:solidFill>
              </a:rPr>
              <a:t> </a:t>
            </a:r>
            <a:r>
              <a:rPr lang="en-US" sz="1600">
                <a:solidFill>
                  <a:srgbClr val="255E74"/>
                </a:solidFill>
              </a:rPr>
              <a:t>A graph showing the percentage of responses based on the number of years as a FEC</a:t>
            </a:r>
            <a:r>
              <a:rPr lang="en-US">
                <a:solidFill>
                  <a:srgbClr val="255E74"/>
                </a:solidFill>
              </a:rPr>
              <a:t>.</a:t>
            </a:r>
            <a:endParaRPr lang="en-US" b="1">
              <a:solidFill>
                <a:srgbClr val="255E74"/>
              </a:solidFill>
            </a:endParaRPr>
          </a:p>
        </p:txBody>
      </p:sp>
      <p:graphicFrame>
        <p:nvGraphicFramePr>
          <p:cNvPr id="13" name="Content Placeholder 12">
            <a:extLst>
              <a:ext uri="{FF2B5EF4-FFF2-40B4-BE49-F238E27FC236}">
                <a16:creationId xmlns:a16="http://schemas.microsoft.com/office/drawing/2014/main" id="{D897E334-3861-4CBB-9EA4-43ADA3B78B37}"/>
              </a:ext>
            </a:extLst>
          </p:cNvPr>
          <p:cNvGraphicFramePr>
            <a:graphicFrameLocks noGrp="1"/>
          </p:cNvGraphicFramePr>
          <p:nvPr>
            <p:ph sz="half" idx="1"/>
            <p:extLst>
              <p:ext uri="{D42A27DB-BD31-4B8C-83A1-F6EECF244321}">
                <p14:modId xmlns:p14="http://schemas.microsoft.com/office/powerpoint/2010/main" val="3947208091"/>
              </p:ext>
            </p:extLst>
          </p:nvPr>
        </p:nvGraphicFramePr>
        <p:xfrm>
          <a:off x="419100" y="1898967"/>
          <a:ext cx="5768975" cy="4100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a:extLst>
              <a:ext uri="{FF2B5EF4-FFF2-40B4-BE49-F238E27FC236}">
                <a16:creationId xmlns:a16="http://schemas.microsoft.com/office/drawing/2014/main" id="{576499CC-890B-4572-9E0A-FDDD8047B165}"/>
              </a:ext>
            </a:extLst>
          </p:cNvPr>
          <p:cNvGraphicFramePr>
            <a:graphicFrameLocks noGrp="1"/>
          </p:cNvGraphicFramePr>
          <p:nvPr>
            <p:ph sz="half" idx="2"/>
            <p:extLst>
              <p:ext uri="{D42A27DB-BD31-4B8C-83A1-F6EECF244321}">
                <p14:modId xmlns:p14="http://schemas.microsoft.com/office/powerpoint/2010/main" val="2958024530"/>
              </p:ext>
            </p:extLst>
          </p:nvPr>
        </p:nvGraphicFramePr>
        <p:xfrm>
          <a:off x="6167081" y="1898967"/>
          <a:ext cx="5605819" cy="4185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98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07C3-332A-48ED-A0DE-9ED8D45C8EEB}"/>
              </a:ext>
            </a:extLst>
          </p:cNvPr>
          <p:cNvSpPr>
            <a:spLocks noGrp="1"/>
          </p:cNvSpPr>
          <p:nvPr>
            <p:ph type="title"/>
          </p:nvPr>
        </p:nvSpPr>
        <p:spPr/>
        <p:txBody>
          <a:bodyPr/>
          <a:lstStyle/>
          <a:p>
            <a:pPr algn="ctr"/>
            <a:r>
              <a:rPr lang="en-CA"/>
              <a:t>Field Director/coordinator Demographics</a:t>
            </a:r>
          </a:p>
        </p:txBody>
      </p:sp>
      <p:sp>
        <p:nvSpPr>
          <p:cNvPr id="4" name="TextBox 3">
            <a:extLst>
              <a:ext uri="{FF2B5EF4-FFF2-40B4-BE49-F238E27FC236}">
                <a16:creationId xmlns:a16="http://schemas.microsoft.com/office/drawing/2014/main" id="{A551ED8E-D728-41D7-916C-0CC24D9C7B60}"/>
              </a:ext>
            </a:extLst>
          </p:cNvPr>
          <p:cNvSpPr txBox="1"/>
          <p:nvPr/>
        </p:nvSpPr>
        <p:spPr>
          <a:xfrm>
            <a:off x="761783" y="6051163"/>
            <a:ext cx="49573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Figure 3.  </a:t>
            </a:r>
            <a:r>
              <a:rPr lang="en-US" sz="1600">
                <a:solidFill>
                  <a:srgbClr val="255E74"/>
                </a:solidFill>
              </a:rPr>
              <a:t>A chart representing the number of FTE based on employment status</a:t>
            </a:r>
          </a:p>
        </p:txBody>
      </p:sp>
      <p:sp>
        <p:nvSpPr>
          <p:cNvPr id="7" name="TextBox 6">
            <a:extLst>
              <a:ext uri="{FF2B5EF4-FFF2-40B4-BE49-F238E27FC236}">
                <a16:creationId xmlns:a16="http://schemas.microsoft.com/office/drawing/2014/main" id="{3F2CCA12-E7AF-4A68-92D0-4BBFFFF79556}"/>
              </a:ext>
            </a:extLst>
          </p:cNvPr>
          <p:cNvSpPr txBox="1"/>
          <p:nvPr/>
        </p:nvSpPr>
        <p:spPr>
          <a:xfrm>
            <a:off x="6313713" y="6051163"/>
            <a:ext cx="571112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Figure 4.</a:t>
            </a:r>
            <a:r>
              <a:rPr lang="en-US" b="1">
                <a:solidFill>
                  <a:srgbClr val="E379AC"/>
                </a:solidFill>
              </a:rPr>
              <a:t> </a:t>
            </a:r>
            <a:r>
              <a:rPr lang="en-US" sz="1600" b="1">
                <a:solidFill>
                  <a:srgbClr val="E379AC"/>
                </a:solidFill>
              </a:rPr>
              <a:t> </a:t>
            </a:r>
            <a:r>
              <a:rPr lang="en-US" sz="1600">
                <a:solidFill>
                  <a:srgbClr val="255E74"/>
                </a:solidFill>
              </a:rPr>
              <a:t>A chart representing the number of FEC based on employment type</a:t>
            </a:r>
          </a:p>
        </p:txBody>
      </p:sp>
      <p:graphicFrame>
        <p:nvGraphicFramePr>
          <p:cNvPr id="9" name="Chart 8">
            <a:extLst>
              <a:ext uri="{FF2B5EF4-FFF2-40B4-BE49-F238E27FC236}">
                <a16:creationId xmlns:a16="http://schemas.microsoft.com/office/drawing/2014/main" id="{CEEFB4A6-91B5-4DD5-809F-C6B629A9C0A4}"/>
              </a:ext>
            </a:extLst>
          </p:cNvPr>
          <p:cNvGraphicFramePr/>
          <p:nvPr>
            <p:extLst>
              <p:ext uri="{D42A27DB-BD31-4B8C-83A1-F6EECF244321}">
                <p14:modId xmlns:p14="http://schemas.microsoft.com/office/powerpoint/2010/main" val="1437769391"/>
              </p:ext>
            </p:extLst>
          </p:nvPr>
        </p:nvGraphicFramePr>
        <p:xfrm>
          <a:off x="384879" y="1998408"/>
          <a:ext cx="5711121" cy="39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92A5D46-6DF7-42CE-B506-94A0DDBCFFB6}"/>
              </a:ext>
            </a:extLst>
          </p:cNvPr>
          <p:cNvGraphicFramePr>
            <a:graphicFrameLocks/>
          </p:cNvGraphicFramePr>
          <p:nvPr>
            <p:extLst>
              <p:ext uri="{D42A27DB-BD31-4B8C-83A1-F6EECF244321}">
                <p14:modId xmlns:p14="http://schemas.microsoft.com/office/powerpoint/2010/main" val="1026393421"/>
              </p:ext>
            </p:extLst>
          </p:nvPr>
        </p:nvGraphicFramePr>
        <p:xfrm>
          <a:off x="6096720" y="2058964"/>
          <a:ext cx="5711121" cy="399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49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07C3-332A-48ED-A0DE-9ED8D45C8EEB}"/>
              </a:ext>
            </a:extLst>
          </p:cNvPr>
          <p:cNvSpPr>
            <a:spLocks noGrp="1"/>
          </p:cNvSpPr>
          <p:nvPr>
            <p:ph type="title"/>
          </p:nvPr>
        </p:nvSpPr>
        <p:spPr/>
        <p:txBody>
          <a:bodyPr/>
          <a:lstStyle/>
          <a:p>
            <a:pPr algn="ctr"/>
            <a:r>
              <a:rPr lang="en-CA"/>
              <a:t>Field Director/coordinator Demographics</a:t>
            </a:r>
          </a:p>
        </p:txBody>
      </p:sp>
      <p:sp>
        <p:nvSpPr>
          <p:cNvPr id="11" name="TextBox 10">
            <a:extLst>
              <a:ext uri="{FF2B5EF4-FFF2-40B4-BE49-F238E27FC236}">
                <a16:creationId xmlns:a16="http://schemas.microsoft.com/office/drawing/2014/main" id="{B4580CF1-6BD6-434C-BEED-9F4B7720A11E}"/>
              </a:ext>
            </a:extLst>
          </p:cNvPr>
          <p:cNvSpPr txBox="1"/>
          <p:nvPr/>
        </p:nvSpPr>
        <p:spPr>
          <a:xfrm>
            <a:off x="425569" y="6155844"/>
            <a:ext cx="659985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E379AC"/>
                </a:solidFill>
              </a:rPr>
              <a:t>Figure 5.  </a:t>
            </a:r>
            <a:r>
              <a:rPr lang="en-US" sz="1600">
                <a:solidFill>
                  <a:srgbClr val="255E74"/>
                </a:solidFill>
              </a:rPr>
              <a:t>A chart representing the number of FTE faculty assigned to "on-site" programs</a:t>
            </a:r>
          </a:p>
        </p:txBody>
      </p:sp>
      <p:graphicFrame>
        <p:nvGraphicFramePr>
          <p:cNvPr id="15" name="Table 14">
            <a:extLst>
              <a:ext uri="{FF2B5EF4-FFF2-40B4-BE49-F238E27FC236}">
                <a16:creationId xmlns:a16="http://schemas.microsoft.com/office/drawing/2014/main" id="{4837CB0E-69FB-4EBE-BEBA-3106D5D1ECCD}"/>
              </a:ext>
            </a:extLst>
          </p:cNvPr>
          <p:cNvGraphicFramePr>
            <a:graphicFrameLocks noGrp="1"/>
          </p:cNvGraphicFramePr>
          <p:nvPr>
            <p:extLst>
              <p:ext uri="{D42A27DB-BD31-4B8C-83A1-F6EECF244321}">
                <p14:modId xmlns:p14="http://schemas.microsoft.com/office/powerpoint/2010/main" val="1527902767"/>
              </p:ext>
            </p:extLst>
          </p:nvPr>
        </p:nvGraphicFramePr>
        <p:xfrm>
          <a:off x="7541611" y="3335836"/>
          <a:ext cx="4176623" cy="1793875"/>
        </p:xfrm>
        <a:graphic>
          <a:graphicData uri="http://schemas.openxmlformats.org/drawingml/2006/table">
            <a:tbl>
              <a:tblPr firstRow="1" firstCol="1" bandRow="1">
                <a:tableStyleId>{21E4AEA4-8DFA-4A89-87EB-49C32662AFE0}</a:tableStyleId>
              </a:tblPr>
              <a:tblGrid>
                <a:gridCol w="1196546">
                  <a:extLst>
                    <a:ext uri="{9D8B030D-6E8A-4147-A177-3AD203B41FA5}">
                      <a16:colId xmlns:a16="http://schemas.microsoft.com/office/drawing/2014/main" val="3410232142"/>
                    </a:ext>
                  </a:extLst>
                </a:gridCol>
                <a:gridCol w="948207">
                  <a:extLst>
                    <a:ext uri="{9D8B030D-6E8A-4147-A177-3AD203B41FA5}">
                      <a16:colId xmlns:a16="http://schemas.microsoft.com/office/drawing/2014/main" val="945524914"/>
                    </a:ext>
                  </a:extLst>
                </a:gridCol>
                <a:gridCol w="956174">
                  <a:extLst>
                    <a:ext uri="{9D8B030D-6E8A-4147-A177-3AD203B41FA5}">
                      <a16:colId xmlns:a16="http://schemas.microsoft.com/office/drawing/2014/main" val="2269821424"/>
                    </a:ext>
                  </a:extLst>
                </a:gridCol>
                <a:gridCol w="1075696">
                  <a:extLst>
                    <a:ext uri="{9D8B030D-6E8A-4147-A177-3AD203B41FA5}">
                      <a16:colId xmlns:a16="http://schemas.microsoft.com/office/drawing/2014/main" val="2528884650"/>
                    </a:ext>
                  </a:extLst>
                </a:gridCol>
              </a:tblGrid>
              <a:tr h="358775">
                <a:tc>
                  <a:txBody>
                    <a:bodyPr/>
                    <a:lstStyle/>
                    <a:p>
                      <a:pPr>
                        <a:spcAft>
                          <a:spcPts val="0"/>
                        </a:spcAft>
                      </a:pPr>
                      <a:r>
                        <a:rPr lang="en-US">
                          <a:effectLst/>
                        </a:rPr>
                        <a:t> </a:t>
                      </a:r>
                    </a:p>
                  </a:txBody>
                  <a:tcPr marL="68580" marR="68580" marT="0" marB="0"/>
                </a:tc>
                <a:tc>
                  <a:txBody>
                    <a:bodyPr/>
                    <a:lstStyle/>
                    <a:p>
                      <a:pPr algn="ctr">
                        <a:spcAft>
                          <a:spcPts val="0"/>
                        </a:spcAft>
                      </a:pPr>
                      <a:r>
                        <a:rPr lang="en-US">
                          <a:effectLst/>
                        </a:rPr>
                        <a:t>BSW</a:t>
                      </a:r>
                    </a:p>
                  </a:txBody>
                  <a:tcPr marL="68580" marR="68580" marT="0" marB="0"/>
                </a:tc>
                <a:tc>
                  <a:txBody>
                    <a:bodyPr/>
                    <a:lstStyle/>
                    <a:p>
                      <a:pPr algn="ctr">
                        <a:spcAft>
                          <a:spcPts val="0"/>
                        </a:spcAft>
                      </a:pPr>
                      <a:r>
                        <a:rPr lang="en-US">
                          <a:effectLst/>
                        </a:rPr>
                        <a:t>MSW</a:t>
                      </a:r>
                    </a:p>
                  </a:txBody>
                  <a:tcPr marL="68580" marR="68580" marT="0" marB="0"/>
                </a:tc>
                <a:tc>
                  <a:txBody>
                    <a:bodyPr/>
                    <a:lstStyle/>
                    <a:p>
                      <a:pPr algn="ctr">
                        <a:spcAft>
                          <a:spcPts val="0"/>
                        </a:spcAft>
                      </a:pPr>
                      <a:r>
                        <a:rPr lang="en-US">
                          <a:effectLst/>
                        </a:rPr>
                        <a:t>Total</a:t>
                      </a:r>
                    </a:p>
                  </a:txBody>
                  <a:tcPr marL="68580" marR="68580" marT="0" marB="0"/>
                </a:tc>
                <a:extLst>
                  <a:ext uri="{0D108BD9-81ED-4DB2-BD59-A6C34878D82A}">
                    <a16:rowId xmlns:a16="http://schemas.microsoft.com/office/drawing/2014/main" val="2291193094"/>
                  </a:ext>
                </a:extLst>
              </a:tr>
              <a:tr h="358775">
                <a:tc>
                  <a:txBody>
                    <a:bodyPr/>
                    <a:lstStyle/>
                    <a:p>
                      <a:pPr>
                        <a:spcAft>
                          <a:spcPts val="0"/>
                        </a:spcAft>
                      </a:pPr>
                      <a:r>
                        <a:rPr lang="en-US">
                          <a:effectLst/>
                        </a:rPr>
                        <a:t>Mean</a:t>
                      </a:r>
                    </a:p>
                  </a:txBody>
                  <a:tcPr marL="68580" marR="68580" marT="0" marB="0"/>
                </a:tc>
                <a:tc>
                  <a:txBody>
                    <a:bodyPr/>
                    <a:lstStyle/>
                    <a:p>
                      <a:pPr algn="ctr">
                        <a:spcAft>
                          <a:spcPts val="0"/>
                        </a:spcAft>
                      </a:pPr>
                      <a:r>
                        <a:rPr lang="en-US">
                          <a:effectLst/>
                        </a:rPr>
                        <a:t>2.9</a:t>
                      </a:r>
                    </a:p>
                  </a:txBody>
                  <a:tcPr marL="68580" marR="68580" marT="0" marB="0"/>
                </a:tc>
                <a:tc>
                  <a:txBody>
                    <a:bodyPr/>
                    <a:lstStyle/>
                    <a:p>
                      <a:pPr algn="ctr">
                        <a:spcAft>
                          <a:spcPts val="0"/>
                        </a:spcAft>
                      </a:pPr>
                      <a:r>
                        <a:rPr lang="en-US">
                          <a:effectLst/>
                        </a:rPr>
                        <a:t>1.8</a:t>
                      </a:r>
                    </a:p>
                  </a:txBody>
                  <a:tcPr marL="68580" marR="68580" marT="0" marB="0"/>
                </a:tc>
                <a:tc>
                  <a:txBody>
                    <a:bodyPr/>
                    <a:lstStyle/>
                    <a:p>
                      <a:pPr algn="ctr">
                        <a:spcAft>
                          <a:spcPts val="0"/>
                        </a:spcAft>
                      </a:pPr>
                      <a:r>
                        <a:rPr lang="en-US">
                          <a:effectLst/>
                        </a:rPr>
                        <a:t>2.5</a:t>
                      </a:r>
                    </a:p>
                  </a:txBody>
                  <a:tcPr marL="68580" marR="68580" marT="0" marB="0"/>
                </a:tc>
                <a:extLst>
                  <a:ext uri="{0D108BD9-81ED-4DB2-BD59-A6C34878D82A}">
                    <a16:rowId xmlns:a16="http://schemas.microsoft.com/office/drawing/2014/main" val="2892015536"/>
                  </a:ext>
                </a:extLst>
              </a:tr>
              <a:tr h="358775">
                <a:tc>
                  <a:txBody>
                    <a:bodyPr/>
                    <a:lstStyle/>
                    <a:p>
                      <a:pPr>
                        <a:spcAft>
                          <a:spcPts val="0"/>
                        </a:spcAft>
                      </a:pPr>
                      <a:r>
                        <a:rPr lang="en-US">
                          <a:effectLst/>
                        </a:rPr>
                        <a:t>Median</a:t>
                      </a:r>
                    </a:p>
                  </a:txBody>
                  <a:tcPr marL="68580" marR="68580" marT="0" marB="0"/>
                </a:tc>
                <a:tc>
                  <a:txBody>
                    <a:bodyPr/>
                    <a:lstStyle/>
                    <a:p>
                      <a:pPr algn="ctr">
                        <a:spcAft>
                          <a:spcPts val="0"/>
                        </a:spcAft>
                      </a:pPr>
                      <a:r>
                        <a:rPr lang="en-US">
                          <a:effectLst/>
                        </a:rPr>
                        <a:t>2.0</a:t>
                      </a:r>
                    </a:p>
                  </a:txBody>
                  <a:tcPr marL="68580" marR="68580" marT="0" marB="0"/>
                </a:tc>
                <a:tc>
                  <a:txBody>
                    <a:bodyPr/>
                    <a:lstStyle/>
                    <a:p>
                      <a:pPr algn="ctr">
                        <a:spcAft>
                          <a:spcPts val="0"/>
                        </a:spcAft>
                      </a:pPr>
                      <a:r>
                        <a:rPr lang="en-US">
                          <a:effectLst/>
                        </a:rPr>
                        <a:t>1.5</a:t>
                      </a:r>
                    </a:p>
                  </a:txBody>
                  <a:tcPr marL="68580" marR="68580" marT="0" marB="0"/>
                </a:tc>
                <a:tc>
                  <a:txBody>
                    <a:bodyPr/>
                    <a:lstStyle/>
                    <a:p>
                      <a:pPr algn="ctr">
                        <a:spcAft>
                          <a:spcPts val="0"/>
                        </a:spcAft>
                      </a:pPr>
                      <a:r>
                        <a:rPr lang="en-US">
                          <a:effectLst/>
                        </a:rPr>
                        <a:t>2.0</a:t>
                      </a:r>
                    </a:p>
                  </a:txBody>
                  <a:tcPr marL="68580" marR="68580" marT="0" marB="0"/>
                </a:tc>
                <a:extLst>
                  <a:ext uri="{0D108BD9-81ED-4DB2-BD59-A6C34878D82A}">
                    <a16:rowId xmlns:a16="http://schemas.microsoft.com/office/drawing/2014/main" val="4098230830"/>
                  </a:ext>
                </a:extLst>
              </a:tr>
              <a:tr h="358775">
                <a:tc>
                  <a:txBody>
                    <a:bodyPr/>
                    <a:lstStyle/>
                    <a:p>
                      <a:pPr>
                        <a:spcAft>
                          <a:spcPts val="0"/>
                        </a:spcAft>
                      </a:pPr>
                      <a:r>
                        <a:rPr lang="en-US">
                          <a:effectLst/>
                        </a:rPr>
                        <a:t>Mode</a:t>
                      </a:r>
                    </a:p>
                  </a:txBody>
                  <a:tcPr marL="68580" marR="68580" marT="0" marB="0"/>
                </a:tc>
                <a:tc>
                  <a:txBody>
                    <a:bodyPr/>
                    <a:lstStyle/>
                    <a:p>
                      <a:pPr algn="ctr">
                        <a:spcAft>
                          <a:spcPts val="0"/>
                        </a:spcAft>
                      </a:pPr>
                      <a:r>
                        <a:rPr lang="en-US">
                          <a:effectLst/>
                        </a:rPr>
                        <a:t>2.0</a:t>
                      </a:r>
                    </a:p>
                  </a:txBody>
                  <a:tcPr marL="68580" marR="68580" marT="0" marB="0"/>
                </a:tc>
                <a:tc>
                  <a:txBody>
                    <a:bodyPr/>
                    <a:lstStyle/>
                    <a:p>
                      <a:pPr algn="ctr">
                        <a:spcAft>
                          <a:spcPts val="0"/>
                        </a:spcAft>
                      </a:pPr>
                      <a:r>
                        <a:rPr lang="en-US">
                          <a:effectLst/>
                        </a:rPr>
                        <a:t>1.0</a:t>
                      </a:r>
                    </a:p>
                  </a:txBody>
                  <a:tcPr marL="68580" marR="68580" marT="0" marB="0"/>
                </a:tc>
                <a:tc>
                  <a:txBody>
                    <a:bodyPr/>
                    <a:lstStyle/>
                    <a:p>
                      <a:pPr algn="ctr">
                        <a:spcAft>
                          <a:spcPts val="0"/>
                        </a:spcAft>
                      </a:pPr>
                      <a:r>
                        <a:rPr lang="en-US">
                          <a:effectLst/>
                        </a:rPr>
                        <a:t>2.0</a:t>
                      </a:r>
                    </a:p>
                  </a:txBody>
                  <a:tcPr marL="68580" marR="68580" marT="0" marB="0"/>
                </a:tc>
                <a:extLst>
                  <a:ext uri="{0D108BD9-81ED-4DB2-BD59-A6C34878D82A}">
                    <a16:rowId xmlns:a16="http://schemas.microsoft.com/office/drawing/2014/main" val="3516060129"/>
                  </a:ext>
                </a:extLst>
              </a:tr>
              <a:tr h="358775">
                <a:tc>
                  <a:txBody>
                    <a:bodyPr/>
                    <a:lstStyle/>
                    <a:p>
                      <a:pPr>
                        <a:spcAft>
                          <a:spcPts val="0"/>
                        </a:spcAft>
                      </a:pPr>
                      <a:r>
                        <a:rPr lang="en-US">
                          <a:effectLst/>
                        </a:rPr>
                        <a:t>Range</a:t>
                      </a:r>
                    </a:p>
                  </a:txBody>
                  <a:tcPr marL="68580" marR="68580" marT="0" marB="0"/>
                </a:tc>
                <a:tc>
                  <a:txBody>
                    <a:bodyPr/>
                    <a:lstStyle/>
                    <a:p>
                      <a:pPr algn="ctr">
                        <a:spcAft>
                          <a:spcPts val="0"/>
                        </a:spcAft>
                      </a:pPr>
                      <a:r>
                        <a:rPr lang="en-US">
                          <a:effectLst/>
                        </a:rPr>
                        <a:t>1.0-12.0</a:t>
                      </a:r>
                    </a:p>
                  </a:txBody>
                  <a:tcPr marL="68580" marR="68580" marT="0" marB="0"/>
                </a:tc>
                <a:tc>
                  <a:txBody>
                    <a:bodyPr/>
                    <a:lstStyle/>
                    <a:p>
                      <a:pPr algn="ctr">
                        <a:spcAft>
                          <a:spcPts val="0"/>
                        </a:spcAft>
                      </a:pPr>
                      <a:r>
                        <a:rPr lang="en-US">
                          <a:effectLst/>
                        </a:rPr>
                        <a:t>0.5-6.0</a:t>
                      </a:r>
                    </a:p>
                  </a:txBody>
                  <a:tcPr marL="68580" marR="68580" marT="0" marB="0"/>
                </a:tc>
                <a:tc>
                  <a:txBody>
                    <a:bodyPr/>
                    <a:lstStyle/>
                    <a:p>
                      <a:pPr algn="ctr">
                        <a:spcAft>
                          <a:spcPts val="0"/>
                        </a:spcAft>
                      </a:pPr>
                      <a:r>
                        <a:rPr lang="en-US">
                          <a:effectLst/>
                        </a:rPr>
                        <a:t>0.5-12.0</a:t>
                      </a:r>
                    </a:p>
                  </a:txBody>
                  <a:tcPr marL="68580" marR="68580" marT="0" marB="0"/>
                </a:tc>
                <a:extLst>
                  <a:ext uri="{0D108BD9-81ED-4DB2-BD59-A6C34878D82A}">
                    <a16:rowId xmlns:a16="http://schemas.microsoft.com/office/drawing/2014/main" val="162710936"/>
                  </a:ext>
                </a:extLst>
              </a:tr>
            </a:tbl>
          </a:graphicData>
        </a:graphic>
      </p:graphicFrame>
      <p:sp>
        <p:nvSpPr>
          <p:cNvPr id="16" name="TextBox 15">
            <a:extLst>
              <a:ext uri="{FF2B5EF4-FFF2-40B4-BE49-F238E27FC236}">
                <a16:creationId xmlns:a16="http://schemas.microsoft.com/office/drawing/2014/main" id="{668E44CE-3068-48EC-8315-25AAE1410F9B}"/>
              </a:ext>
            </a:extLst>
          </p:cNvPr>
          <p:cNvSpPr txBox="1"/>
          <p:nvPr/>
        </p:nvSpPr>
        <p:spPr>
          <a:xfrm>
            <a:off x="7463925" y="5287613"/>
            <a:ext cx="43319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Table 1. </a:t>
            </a:r>
            <a:r>
              <a:rPr lang="en-US" sz="1600">
                <a:solidFill>
                  <a:srgbClr val="255E74"/>
                </a:solidFill>
              </a:rPr>
              <a:t>A table representing perceptions of adequate staffing "FTEs" for "on site" programs at the BSW level, MSW level and total combined</a:t>
            </a:r>
            <a:endParaRPr lang="en-US" b="1">
              <a:solidFill>
                <a:srgbClr val="255E74"/>
              </a:solidFill>
            </a:endParaRPr>
          </a:p>
        </p:txBody>
      </p:sp>
      <p:sp>
        <p:nvSpPr>
          <p:cNvPr id="17" name="TextBox 16">
            <a:extLst>
              <a:ext uri="{FF2B5EF4-FFF2-40B4-BE49-F238E27FC236}">
                <a16:creationId xmlns:a16="http://schemas.microsoft.com/office/drawing/2014/main" id="{CA7F59FA-DBAB-448E-A5DB-7679E9CC82AE}"/>
              </a:ext>
            </a:extLst>
          </p:cNvPr>
          <p:cNvSpPr txBox="1"/>
          <p:nvPr/>
        </p:nvSpPr>
        <p:spPr>
          <a:xfrm>
            <a:off x="7541611" y="2007080"/>
            <a:ext cx="426794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55E74"/>
                </a:solidFill>
                <a:ea typeface="+mn-lt"/>
                <a:cs typeface="+mn-lt"/>
              </a:rPr>
              <a:t>What would be adequate number of FTEs assigned to the field office for the “on site” programs(s)</a:t>
            </a:r>
            <a:r>
              <a:rPr lang="en-US" sz="2000">
                <a:solidFill>
                  <a:schemeClr val="accent1">
                    <a:lumMod val="75000"/>
                  </a:schemeClr>
                </a:solidFill>
                <a:ea typeface="+mn-lt"/>
                <a:cs typeface="+mn-lt"/>
              </a:rPr>
              <a:t> </a:t>
            </a:r>
            <a:endParaRPr lang="en-US" sz="2000">
              <a:solidFill>
                <a:schemeClr val="accent1">
                  <a:lumMod val="75000"/>
                </a:schemeClr>
              </a:solidFill>
            </a:endParaRPr>
          </a:p>
        </p:txBody>
      </p:sp>
      <p:graphicFrame>
        <p:nvGraphicFramePr>
          <p:cNvPr id="7" name="Chart 6">
            <a:extLst>
              <a:ext uri="{FF2B5EF4-FFF2-40B4-BE49-F238E27FC236}">
                <a16:creationId xmlns:a16="http://schemas.microsoft.com/office/drawing/2014/main" id="{E4F149DD-1336-4F86-A3FD-D0898D992610}"/>
              </a:ext>
            </a:extLst>
          </p:cNvPr>
          <p:cNvGraphicFramePr/>
          <p:nvPr>
            <p:extLst>
              <p:ext uri="{D42A27DB-BD31-4B8C-83A1-F6EECF244321}">
                <p14:modId xmlns:p14="http://schemas.microsoft.com/office/powerpoint/2010/main" val="4146554927"/>
              </p:ext>
            </p:extLst>
          </p:nvPr>
        </p:nvGraphicFramePr>
        <p:xfrm>
          <a:off x="425569" y="2007080"/>
          <a:ext cx="6599853" cy="4051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663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69D0-5635-DA42-A3AE-71B8138FF8E4}"/>
              </a:ext>
            </a:extLst>
          </p:cNvPr>
          <p:cNvSpPr>
            <a:spLocks noGrp="1"/>
          </p:cNvSpPr>
          <p:nvPr>
            <p:ph type="title"/>
          </p:nvPr>
        </p:nvSpPr>
        <p:spPr/>
        <p:txBody>
          <a:bodyPr/>
          <a:lstStyle/>
          <a:p>
            <a:pPr algn="ctr"/>
            <a:r>
              <a:rPr lang="en-US"/>
              <a:t>Program details</a:t>
            </a:r>
          </a:p>
        </p:txBody>
      </p:sp>
      <p:graphicFrame>
        <p:nvGraphicFramePr>
          <p:cNvPr id="6" name="Chart 5">
            <a:extLst>
              <a:ext uri="{FF2B5EF4-FFF2-40B4-BE49-F238E27FC236}">
                <a16:creationId xmlns:a16="http://schemas.microsoft.com/office/drawing/2014/main" id="{F85AD64C-1BE0-D640-84A0-2CDF21DFE54D}"/>
              </a:ext>
            </a:extLst>
          </p:cNvPr>
          <p:cNvGraphicFramePr>
            <a:graphicFrameLocks/>
          </p:cNvGraphicFramePr>
          <p:nvPr>
            <p:extLst>
              <p:ext uri="{D42A27DB-BD31-4B8C-83A1-F6EECF244321}">
                <p14:modId xmlns:p14="http://schemas.microsoft.com/office/powerpoint/2010/main" val="3711363742"/>
              </p:ext>
            </p:extLst>
          </p:nvPr>
        </p:nvGraphicFramePr>
        <p:xfrm>
          <a:off x="360218" y="2071595"/>
          <a:ext cx="5181107" cy="38539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D55F5DB-AB4E-4AFF-B942-692782B50A0F}"/>
              </a:ext>
            </a:extLst>
          </p:cNvPr>
          <p:cNvSpPr txBox="1"/>
          <p:nvPr/>
        </p:nvSpPr>
        <p:spPr>
          <a:xfrm>
            <a:off x="581192" y="6147636"/>
            <a:ext cx="4960133" cy="527661"/>
          </a:xfrm>
          <a:prstGeom prst="rect">
            <a:avLst/>
          </a:prstGeom>
        </p:spPr>
        <p:txBody>
          <a:bodyPr vert="horz" lIns="91440" tIns="45720" rIns="91440" bIns="45720" rtlCol="0" anchor="ctr">
            <a:normAutofit fontScale="92500"/>
          </a:bodyPr>
          <a:lstStyle/>
          <a:p>
            <a:pPr fontAlgn="auto">
              <a:lnSpc>
                <a:spcPct val="90000"/>
              </a:lnSpc>
              <a:spcAft>
                <a:spcPts val="600"/>
              </a:spcAft>
              <a:buClr>
                <a:schemeClr val="accent2"/>
              </a:buClr>
              <a:buSzPct val="92000"/>
              <a:defRPr/>
            </a:pPr>
            <a:r>
              <a:rPr lang="en-US" altLang="ko-KR" sz="1700" b="1">
                <a:solidFill>
                  <a:srgbClr val="E379AC"/>
                </a:solidFill>
              </a:rPr>
              <a:t>Figure 6. </a:t>
            </a:r>
            <a:r>
              <a:rPr lang="en-US" sz="1600"/>
              <a:t> </a:t>
            </a:r>
            <a:r>
              <a:rPr lang="en-US" sz="1600">
                <a:solidFill>
                  <a:srgbClr val="255E74"/>
                </a:solidFill>
              </a:rPr>
              <a:t>A graph of the instructional language of Canadian BSW and MSW social work institution survey respondents</a:t>
            </a:r>
            <a:endParaRPr lang="en-US" altLang="ko-KR" sz="1700">
              <a:solidFill>
                <a:srgbClr val="255E74"/>
              </a:solidFill>
            </a:endParaRPr>
          </a:p>
        </p:txBody>
      </p:sp>
      <p:sp>
        <p:nvSpPr>
          <p:cNvPr id="8" name="TextBox 7">
            <a:extLst>
              <a:ext uri="{FF2B5EF4-FFF2-40B4-BE49-F238E27FC236}">
                <a16:creationId xmlns:a16="http://schemas.microsoft.com/office/drawing/2014/main" id="{37392BEC-A216-4F5A-87FC-921BA86D6563}"/>
              </a:ext>
            </a:extLst>
          </p:cNvPr>
          <p:cNvSpPr txBox="1"/>
          <p:nvPr/>
        </p:nvSpPr>
        <p:spPr>
          <a:xfrm>
            <a:off x="6096000" y="6174350"/>
            <a:ext cx="5514808" cy="527661"/>
          </a:xfrm>
          <a:prstGeom prst="rect">
            <a:avLst/>
          </a:prstGeom>
        </p:spPr>
        <p:txBody>
          <a:bodyPr vert="horz" lIns="91440" tIns="45720" rIns="91440" bIns="45720" rtlCol="0" anchor="ctr">
            <a:normAutofit fontScale="92500" lnSpcReduction="10000"/>
          </a:bodyPr>
          <a:lstStyle/>
          <a:p>
            <a:pPr fontAlgn="auto">
              <a:lnSpc>
                <a:spcPct val="90000"/>
              </a:lnSpc>
              <a:spcAft>
                <a:spcPts val="600"/>
              </a:spcAft>
              <a:buClr>
                <a:schemeClr val="accent2"/>
              </a:buClr>
              <a:buSzPct val="92000"/>
              <a:defRPr/>
            </a:pPr>
            <a:r>
              <a:rPr lang="en-US" altLang="ko-KR" sz="1700" b="1">
                <a:solidFill>
                  <a:srgbClr val="E379AC"/>
                </a:solidFill>
              </a:rPr>
              <a:t>Figure 7. </a:t>
            </a:r>
            <a:r>
              <a:rPr lang="en-US">
                <a:solidFill>
                  <a:srgbClr val="255E74"/>
                </a:solidFill>
              </a:rPr>
              <a:t>A graph of social work program(s) offered by institution</a:t>
            </a:r>
            <a:endParaRPr lang="en-US" altLang="ko-KR" sz="1700">
              <a:solidFill>
                <a:srgbClr val="255E74"/>
              </a:solidFill>
            </a:endParaRPr>
          </a:p>
        </p:txBody>
      </p:sp>
      <p:graphicFrame>
        <p:nvGraphicFramePr>
          <p:cNvPr id="9" name="Chart 8">
            <a:extLst>
              <a:ext uri="{FF2B5EF4-FFF2-40B4-BE49-F238E27FC236}">
                <a16:creationId xmlns:a16="http://schemas.microsoft.com/office/drawing/2014/main" id="{8E652E32-E211-364B-A664-387FA926A45A}"/>
              </a:ext>
            </a:extLst>
          </p:cNvPr>
          <p:cNvGraphicFramePr>
            <a:graphicFrameLocks/>
          </p:cNvGraphicFramePr>
          <p:nvPr>
            <p:extLst>
              <p:ext uri="{D42A27DB-BD31-4B8C-83A1-F6EECF244321}">
                <p14:modId xmlns:p14="http://schemas.microsoft.com/office/powerpoint/2010/main" val="3017538309"/>
              </p:ext>
            </p:extLst>
          </p:nvPr>
        </p:nvGraphicFramePr>
        <p:xfrm>
          <a:off x="5541324" y="2071595"/>
          <a:ext cx="6202807" cy="40760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232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9EC5-55BE-4D75-97D5-65BB1282D541}"/>
              </a:ext>
            </a:extLst>
          </p:cNvPr>
          <p:cNvSpPr>
            <a:spLocks noGrp="1"/>
          </p:cNvSpPr>
          <p:nvPr>
            <p:ph type="title"/>
          </p:nvPr>
        </p:nvSpPr>
        <p:spPr/>
        <p:txBody>
          <a:bodyPr/>
          <a:lstStyle/>
          <a:p>
            <a:pPr algn="ctr"/>
            <a:r>
              <a:rPr lang="en-US"/>
              <a:t>Program Details</a:t>
            </a:r>
          </a:p>
        </p:txBody>
      </p:sp>
      <p:sp>
        <p:nvSpPr>
          <p:cNvPr id="3" name="TextBox 2">
            <a:extLst>
              <a:ext uri="{FF2B5EF4-FFF2-40B4-BE49-F238E27FC236}">
                <a16:creationId xmlns:a16="http://schemas.microsoft.com/office/drawing/2014/main" id="{07EB8896-EE32-4A14-A377-2BBE8A5D2B82}"/>
              </a:ext>
            </a:extLst>
          </p:cNvPr>
          <p:cNvSpPr txBox="1"/>
          <p:nvPr/>
        </p:nvSpPr>
        <p:spPr>
          <a:xfrm>
            <a:off x="8267700" y="2971800"/>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55E74"/>
                </a:solidFill>
                <a:ea typeface="+mn-lt"/>
                <a:cs typeface="+mn-lt"/>
              </a:rPr>
              <a:t>We found that 97.4% of institutions include urban placements, 76.9% rural placements, 64.1% urban Indigenous placements, and 51.2% on reserve placements.</a:t>
            </a:r>
            <a:endParaRPr lang="en-US">
              <a:solidFill>
                <a:srgbClr val="255E74"/>
              </a:solidFill>
            </a:endParaRPr>
          </a:p>
        </p:txBody>
      </p:sp>
      <p:sp>
        <p:nvSpPr>
          <p:cNvPr id="4" name="TextBox 3">
            <a:extLst>
              <a:ext uri="{FF2B5EF4-FFF2-40B4-BE49-F238E27FC236}">
                <a16:creationId xmlns:a16="http://schemas.microsoft.com/office/drawing/2014/main" id="{11528BB4-79DB-4F87-81CB-F998E60FE59D}"/>
              </a:ext>
            </a:extLst>
          </p:cNvPr>
          <p:cNvSpPr txBox="1"/>
          <p:nvPr/>
        </p:nvSpPr>
        <p:spPr>
          <a:xfrm>
            <a:off x="833536" y="6077247"/>
            <a:ext cx="67880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Figure 8.  </a:t>
            </a:r>
            <a:r>
              <a:rPr lang="en-US" sz="1600">
                <a:solidFill>
                  <a:srgbClr val="255E74"/>
                </a:solidFill>
              </a:rPr>
              <a:t>This graph presents the number of institutions supporting field placements based on the location of the placement</a:t>
            </a:r>
          </a:p>
        </p:txBody>
      </p:sp>
      <p:graphicFrame>
        <p:nvGraphicFramePr>
          <p:cNvPr id="9" name="Content Placeholder 8">
            <a:extLst>
              <a:ext uri="{FF2B5EF4-FFF2-40B4-BE49-F238E27FC236}">
                <a16:creationId xmlns:a16="http://schemas.microsoft.com/office/drawing/2014/main" id="{91CB81AB-AED2-D34A-B5B1-E83B1E0EDF9F}"/>
              </a:ext>
            </a:extLst>
          </p:cNvPr>
          <p:cNvGraphicFramePr>
            <a:graphicFrameLocks noGrp="1"/>
          </p:cNvGraphicFramePr>
          <p:nvPr>
            <p:ph sz="half" idx="1"/>
            <p:extLst>
              <p:ext uri="{D42A27DB-BD31-4B8C-83A1-F6EECF244321}">
                <p14:modId xmlns:p14="http://schemas.microsoft.com/office/powerpoint/2010/main" val="3795326231"/>
              </p:ext>
            </p:extLst>
          </p:nvPr>
        </p:nvGraphicFramePr>
        <p:xfrm>
          <a:off x="754257" y="2080725"/>
          <a:ext cx="6867330" cy="3996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2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6F1E-6494-4931-AC9C-AF2814DC9357}"/>
              </a:ext>
            </a:extLst>
          </p:cNvPr>
          <p:cNvSpPr>
            <a:spLocks noGrp="1"/>
          </p:cNvSpPr>
          <p:nvPr>
            <p:ph type="title"/>
          </p:nvPr>
        </p:nvSpPr>
        <p:spPr/>
        <p:txBody>
          <a:bodyPr/>
          <a:lstStyle/>
          <a:p>
            <a:pPr algn="ctr"/>
            <a:r>
              <a:rPr lang="en-US"/>
              <a:t>University Demographics</a:t>
            </a:r>
          </a:p>
        </p:txBody>
      </p:sp>
      <p:graphicFrame>
        <p:nvGraphicFramePr>
          <p:cNvPr id="7" name="Table 7">
            <a:extLst>
              <a:ext uri="{FF2B5EF4-FFF2-40B4-BE49-F238E27FC236}">
                <a16:creationId xmlns:a16="http://schemas.microsoft.com/office/drawing/2014/main" id="{F362AED1-7FF9-4607-8BCE-E3AD5FA423BE}"/>
              </a:ext>
            </a:extLst>
          </p:cNvPr>
          <p:cNvGraphicFramePr>
            <a:graphicFrameLocks noGrp="1"/>
          </p:cNvGraphicFramePr>
          <p:nvPr>
            <p:ph idx="1"/>
            <p:extLst>
              <p:ext uri="{D42A27DB-BD31-4B8C-83A1-F6EECF244321}">
                <p14:modId xmlns:p14="http://schemas.microsoft.com/office/powerpoint/2010/main" val="318852597"/>
              </p:ext>
            </p:extLst>
          </p:nvPr>
        </p:nvGraphicFramePr>
        <p:xfrm>
          <a:off x="897327" y="2152470"/>
          <a:ext cx="9456340" cy="1463040"/>
        </p:xfrm>
        <a:graphic>
          <a:graphicData uri="http://schemas.openxmlformats.org/drawingml/2006/table">
            <a:tbl>
              <a:tblPr firstRow="1" bandRow="1">
                <a:tableStyleId>{00A15C55-8517-42AA-B614-E9B94910E393}</a:tableStyleId>
              </a:tblPr>
              <a:tblGrid>
                <a:gridCol w="1891268">
                  <a:extLst>
                    <a:ext uri="{9D8B030D-6E8A-4147-A177-3AD203B41FA5}">
                      <a16:colId xmlns:a16="http://schemas.microsoft.com/office/drawing/2014/main" val="3653357897"/>
                    </a:ext>
                  </a:extLst>
                </a:gridCol>
                <a:gridCol w="1891268">
                  <a:extLst>
                    <a:ext uri="{9D8B030D-6E8A-4147-A177-3AD203B41FA5}">
                      <a16:colId xmlns:a16="http://schemas.microsoft.com/office/drawing/2014/main" val="1942262936"/>
                    </a:ext>
                  </a:extLst>
                </a:gridCol>
                <a:gridCol w="1891268">
                  <a:extLst>
                    <a:ext uri="{9D8B030D-6E8A-4147-A177-3AD203B41FA5}">
                      <a16:colId xmlns:a16="http://schemas.microsoft.com/office/drawing/2014/main" val="1118395080"/>
                    </a:ext>
                  </a:extLst>
                </a:gridCol>
                <a:gridCol w="1891268">
                  <a:extLst>
                    <a:ext uri="{9D8B030D-6E8A-4147-A177-3AD203B41FA5}">
                      <a16:colId xmlns:a16="http://schemas.microsoft.com/office/drawing/2014/main" val="3383977974"/>
                    </a:ext>
                  </a:extLst>
                </a:gridCol>
                <a:gridCol w="1891268">
                  <a:extLst>
                    <a:ext uri="{9D8B030D-6E8A-4147-A177-3AD203B41FA5}">
                      <a16:colId xmlns:a16="http://schemas.microsoft.com/office/drawing/2014/main" val="3300181232"/>
                    </a:ext>
                  </a:extLst>
                </a:gridCol>
              </a:tblGrid>
              <a:tr h="333375">
                <a:tc>
                  <a:txBody>
                    <a:bodyPr/>
                    <a:lstStyle/>
                    <a:p>
                      <a:endParaRPr lang="en-US"/>
                    </a:p>
                  </a:txBody>
                  <a:tcPr/>
                </a:tc>
                <a:tc>
                  <a:txBody>
                    <a:bodyPr/>
                    <a:lstStyle/>
                    <a:p>
                      <a:pPr algn="ctr"/>
                      <a:r>
                        <a:rPr lang="en-US"/>
                        <a:t>Fewer than 100</a:t>
                      </a:r>
                    </a:p>
                  </a:txBody>
                  <a:tcPr/>
                </a:tc>
                <a:tc>
                  <a:txBody>
                    <a:bodyPr/>
                    <a:lstStyle/>
                    <a:p>
                      <a:pPr algn="ctr"/>
                      <a:r>
                        <a:rPr lang="en-US"/>
                        <a:t>100-249</a:t>
                      </a:r>
                    </a:p>
                  </a:txBody>
                  <a:tcPr/>
                </a:tc>
                <a:tc>
                  <a:txBody>
                    <a:bodyPr/>
                    <a:lstStyle/>
                    <a:p>
                      <a:pPr algn="ctr"/>
                      <a:r>
                        <a:rPr lang="en-US"/>
                        <a:t>250-499</a:t>
                      </a:r>
                    </a:p>
                  </a:txBody>
                  <a:tcPr/>
                </a:tc>
                <a:tc>
                  <a:txBody>
                    <a:bodyPr/>
                    <a:lstStyle/>
                    <a:p>
                      <a:pPr algn="ctr"/>
                      <a:r>
                        <a:rPr lang="en-US"/>
                        <a:t>500+</a:t>
                      </a:r>
                    </a:p>
                  </a:txBody>
                  <a:tcPr/>
                </a:tc>
                <a:extLst>
                  <a:ext uri="{0D108BD9-81ED-4DB2-BD59-A6C34878D82A}">
                    <a16:rowId xmlns:a16="http://schemas.microsoft.com/office/drawing/2014/main" val="3421350386"/>
                  </a:ext>
                </a:extLst>
              </a:tr>
              <a:tr h="333375">
                <a:tc>
                  <a:txBody>
                    <a:bodyPr/>
                    <a:lstStyle/>
                    <a:p>
                      <a:r>
                        <a:rPr lang="en-US"/>
                        <a:t>BSW Students</a:t>
                      </a:r>
                    </a:p>
                  </a:txBody>
                  <a:tcPr/>
                </a:tc>
                <a:tc>
                  <a:txBody>
                    <a:bodyPr/>
                    <a:lstStyle/>
                    <a:p>
                      <a:pPr algn="ctr"/>
                      <a:r>
                        <a:rPr lang="en-US"/>
                        <a:t>11 </a:t>
                      </a:r>
                    </a:p>
                  </a:txBody>
                  <a:tcPr/>
                </a:tc>
                <a:tc>
                  <a:txBody>
                    <a:bodyPr/>
                    <a:lstStyle/>
                    <a:p>
                      <a:pPr algn="ctr"/>
                      <a:r>
                        <a:rPr lang="en-US"/>
                        <a:t>9</a:t>
                      </a:r>
                    </a:p>
                  </a:txBody>
                  <a:tcPr/>
                </a:tc>
                <a:tc>
                  <a:txBody>
                    <a:bodyPr/>
                    <a:lstStyle/>
                    <a:p>
                      <a:pPr algn="ctr"/>
                      <a:r>
                        <a:rPr lang="en-US"/>
                        <a:t>6</a:t>
                      </a:r>
                    </a:p>
                  </a:txBody>
                  <a:tcPr/>
                </a:tc>
                <a:tc>
                  <a:txBody>
                    <a:bodyPr/>
                    <a:lstStyle/>
                    <a:p>
                      <a:pPr algn="ctr"/>
                      <a:r>
                        <a:rPr lang="en-US"/>
                        <a:t>2</a:t>
                      </a:r>
                    </a:p>
                  </a:txBody>
                  <a:tcPr/>
                </a:tc>
                <a:extLst>
                  <a:ext uri="{0D108BD9-81ED-4DB2-BD59-A6C34878D82A}">
                    <a16:rowId xmlns:a16="http://schemas.microsoft.com/office/drawing/2014/main" val="2831228813"/>
                  </a:ext>
                </a:extLst>
              </a:tr>
              <a:tr h="333375">
                <a:tc>
                  <a:txBody>
                    <a:bodyPr/>
                    <a:lstStyle/>
                    <a:p>
                      <a:r>
                        <a:rPr lang="en-US"/>
                        <a:t>MSW Students</a:t>
                      </a:r>
                    </a:p>
                  </a:txBody>
                  <a:tcPr/>
                </a:tc>
                <a:tc>
                  <a:txBody>
                    <a:bodyPr/>
                    <a:lstStyle/>
                    <a:p>
                      <a:pPr algn="ctr"/>
                      <a:r>
                        <a:rPr lang="en-US"/>
                        <a:t>15</a:t>
                      </a:r>
                    </a:p>
                  </a:txBody>
                  <a:tcPr/>
                </a:tc>
                <a:tc>
                  <a:txBody>
                    <a:bodyPr/>
                    <a:lstStyle/>
                    <a:p>
                      <a:pPr algn="ctr"/>
                      <a:r>
                        <a:rPr lang="en-US"/>
                        <a:t>4</a:t>
                      </a:r>
                    </a:p>
                  </a:txBody>
                  <a:tcPr/>
                </a:tc>
                <a:tc>
                  <a:txBody>
                    <a:bodyPr/>
                    <a:lstStyle/>
                    <a:p>
                      <a:pPr algn="ctr"/>
                      <a:r>
                        <a:rPr lang="en-US"/>
                        <a:t>3</a:t>
                      </a:r>
                    </a:p>
                  </a:txBody>
                  <a:tcPr/>
                </a:tc>
                <a:tc>
                  <a:txBody>
                    <a:bodyPr/>
                    <a:lstStyle/>
                    <a:p>
                      <a:pPr algn="ctr"/>
                      <a:r>
                        <a:rPr lang="en-US"/>
                        <a:t>0</a:t>
                      </a:r>
                    </a:p>
                  </a:txBody>
                  <a:tcPr/>
                </a:tc>
                <a:extLst>
                  <a:ext uri="{0D108BD9-81ED-4DB2-BD59-A6C34878D82A}">
                    <a16:rowId xmlns:a16="http://schemas.microsoft.com/office/drawing/2014/main" val="1600000995"/>
                  </a:ext>
                </a:extLst>
              </a:tr>
              <a:tr h="333375">
                <a:tc>
                  <a:txBody>
                    <a:bodyPr/>
                    <a:lstStyle/>
                    <a:p>
                      <a:pPr lvl="0">
                        <a:buNone/>
                      </a:pPr>
                      <a:r>
                        <a:rPr lang="en-US"/>
                        <a:t>Combined </a:t>
                      </a:r>
                    </a:p>
                  </a:txBody>
                  <a:tcPr/>
                </a:tc>
                <a:tc>
                  <a:txBody>
                    <a:bodyPr/>
                    <a:lstStyle/>
                    <a:p>
                      <a:pPr lvl="0" algn="ctr">
                        <a:buNone/>
                      </a:pPr>
                      <a:r>
                        <a:rPr lang="en-US"/>
                        <a:t>7</a:t>
                      </a:r>
                    </a:p>
                  </a:txBody>
                  <a:tcPr/>
                </a:tc>
                <a:tc>
                  <a:txBody>
                    <a:bodyPr/>
                    <a:lstStyle/>
                    <a:p>
                      <a:pPr lvl="0" algn="ctr">
                        <a:buNone/>
                      </a:pPr>
                      <a:r>
                        <a:rPr lang="en-US"/>
                        <a:t>9</a:t>
                      </a:r>
                    </a:p>
                  </a:txBody>
                  <a:tcPr/>
                </a:tc>
                <a:tc>
                  <a:txBody>
                    <a:bodyPr/>
                    <a:lstStyle/>
                    <a:p>
                      <a:pPr lvl="0" algn="ctr">
                        <a:buNone/>
                      </a:pPr>
                      <a:r>
                        <a:rPr lang="en-US"/>
                        <a:t>8</a:t>
                      </a:r>
                    </a:p>
                  </a:txBody>
                  <a:tcPr/>
                </a:tc>
                <a:tc>
                  <a:txBody>
                    <a:bodyPr/>
                    <a:lstStyle/>
                    <a:p>
                      <a:pPr lvl="0" algn="ctr">
                        <a:buNone/>
                      </a:pPr>
                      <a:r>
                        <a:rPr lang="en-US"/>
                        <a:t>5</a:t>
                      </a:r>
                    </a:p>
                  </a:txBody>
                  <a:tcPr/>
                </a:tc>
                <a:extLst>
                  <a:ext uri="{0D108BD9-81ED-4DB2-BD59-A6C34878D82A}">
                    <a16:rowId xmlns:a16="http://schemas.microsoft.com/office/drawing/2014/main" val="3045390667"/>
                  </a:ext>
                </a:extLst>
              </a:tr>
            </a:tbl>
          </a:graphicData>
        </a:graphic>
      </p:graphicFrame>
      <p:sp>
        <p:nvSpPr>
          <p:cNvPr id="3" name="TextBox 2">
            <a:extLst>
              <a:ext uri="{FF2B5EF4-FFF2-40B4-BE49-F238E27FC236}">
                <a16:creationId xmlns:a16="http://schemas.microsoft.com/office/drawing/2014/main" id="{360F9209-1D1A-40FD-BA78-1D36222E980F}"/>
              </a:ext>
            </a:extLst>
          </p:cNvPr>
          <p:cNvSpPr txBox="1"/>
          <p:nvPr/>
        </p:nvSpPr>
        <p:spPr>
          <a:xfrm>
            <a:off x="847185" y="3747459"/>
            <a:ext cx="95064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Table 2.  </a:t>
            </a:r>
            <a:r>
              <a:rPr lang="en-US" sz="1600">
                <a:solidFill>
                  <a:srgbClr val="255E74"/>
                </a:solidFill>
              </a:rPr>
              <a:t>This table shows institutions by student size (number enrolled BSW,  MSW and combined students)</a:t>
            </a:r>
          </a:p>
        </p:txBody>
      </p:sp>
      <p:graphicFrame>
        <p:nvGraphicFramePr>
          <p:cNvPr id="4" name="Table 4">
            <a:extLst>
              <a:ext uri="{FF2B5EF4-FFF2-40B4-BE49-F238E27FC236}">
                <a16:creationId xmlns:a16="http://schemas.microsoft.com/office/drawing/2014/main" id="{36F4A510-6A04-427A-A3B0-B8CAD9F35063}"/>
              </a:ext>
            </a:extLst>
          </p:cNvPr>
          <p:cNvGraphicFramePr>
            <a:graphicFrameLocks noGrp="1"/>
          </p:cNvGraphicFramePr>
          <p:nvPr>
            <p:extLst>
              <p:ext uri="{D42A27DB-BD31-4B8C-83A1-F6EECF244321}">
                <p14:modId xmlns:p14="http://schemas.microsoft.com/office/powerpoint/2010/main" val="1504064193"/>
              </p:ext>
            </p:extLst>
          </p:nvPr>
        </p:nvGraphicFramePr>
        <p:xfrm>
          <a:off x="919000" y="4460489"/>
          <a:ext cx="8168640" cy="1483360"/>
        </p:xfrm>
        <a:graphic>
          <a:graphicData uri="http://schemas.openxmlformats.org/drawingml/2006/table">
            <a:tbl>
              <a:tblPr firstRow="1" bandRow="1">
                <a:tableStyleId>{21E4AEA4-8DFA-4A89-87EB-49C32662AFE0}</a:tableStyleId>
              </a:tblPr>
              <a:tblGrid>
                <a:gridCol w="2042160">
                  <a:extLst>
                    <a:ext uri="{9D8B030D-6E8A-4147-A177-3AD203B41FA5}">
                      <a16:colId xmlns:a16="http://schemas.microsoft.com/office/drawing/2014/main" val="3176473071"/>
                    </a:ext>
                  </a:extLst>
                </a:gridCol>
                <a:gridCol w="2042160">
                  <a:extLst>
                    <a:ext uri="{9D8B030D-6E8A-4147-A177-3AD203B41FA5}">
                      <a16:colId xmlns:a16="http://schemas.microsoft.com/office/drawing/2014/main" val="1646144102"/>
                    </a:ext>
                  </a:extLst>
                </a:gridCol>
                <a:gridCol w="2042160">
                  <a:extLst>
                    <a:ext uri="{9D8B030D-6E8A-4147-A177-3AD203B41FA5}">
                      <a16:colId xmlns:a16="http://schemas.microsoft.com/office/drawing/2014/main" val="150691682"/>
                    </a:ext>
                  </a:extLst>
                </a:gridCol>
                <a:gridCol w="2042160">
                  <a:extLst>
                    <a:ext uri="{9D8B030D-6E8A-4147-A177-3AD203B41FA5}">
                      <a16:colId xmlns:a16="http://schemas.microsoft.com/office/drawing/2014/main" val="1918441516"/>
                    </a:ext>
                  </a:extLst>
                </a:gridCol>
              </a:tblGrid>
              <a:tr h="370840">
                <a:tc>
                  <a:txBody>
                    <a:bodyPr/>
                    <a:lstStyle/>
                    <a:p>
                      <a:pPr lvl="0">
                        <a:buNone/>
                      </a:pPr>
                      <a:endParaRPr lang="en-US"/>
                    </a:p>
                  </a:txBody>
                  <a:tcPr/>
                </a:tc>
                <a:tc>
                  <a:txBody>
                    <a:bodyPr/>
                    <a:lstStyle/>
                    <a:p>
                      <a:pPr lvl="0" algn="ctr">
                        <a:buNone/>
                      </a:pPr>
                      <a:r>
                        <a:rPr lang="en-US"/>
                        <a:t>Fewer than 100</a:t>
                      </a:r>
                    </a:p>
                  </a:txBody>
                  <a:tcPr/>
                </a:tc>
                <a:tc>
                  <a:txBody>
                    <a:bodyPr/>
                    <a:lstStyle/>
                    <a:p>
                      <a:pPr lvl="0" algn="ctr">
                        <a:buNone/>
                      </a:pPr>
                      <a:r>
                        <a:rPr lang="en-US"/>
                        <a:t>100-249</a:t>
                      </a:r>
                    </a:p>
                  </a:txBody>
                  <a:tcPr/>
                </a:tc>
                <a:tc>
                  <a:txBody>
                    <a:bodyPr/>
                    <a:lstStyle/>
                    <a:p>
                      <a:pPr lvl="0" algn="ctr">
                        <a:buNone/>
                      </a:pPr>
                      <a:r>
                        <a:rPr lang="en-US"/>
                        <a:t>250+</a:t>
                      </a:r>
                    </a:p>
                  </a:txBody>
                  <a:tcPr/>
                </a:tc>
                <a:extLst>
                  <a:ext uri="{0D108BD9-81ED-4DB2-BD59-A6C34878D82A}">
                    <a16:rowId xmlns:a16="http://schemas.microsoft.com/office/drawing/2014/main" val="3652094589"/>
                  </a:ext>
                </a:extLst>
              </a:tr>
              <a:tr h="370840">
                <a:tc>
                  <a:txBody>
                    <a:bodyPr/>
                    <a:lstStyle/>
                    <a:p>
                      <a:pPr lvl="0">
                        <a:buNone/>
                      </a:pPr>
                      <a:r>
                        <a:rPr lang="en-US"/>
                        <a:t>BSW Students</a:t>
                      </a:r>
                    </a:p>
                  </a:txBody>
                  <a:tcPr/>
                </a:tc>
                <a:tc>
                  <a:txBody>
                    <a:bodyPr/>
                    <a:lstStyle/>
                    <a:p>
                      <a:pPr algn="ctr"/>
                      <a:r>
                        <a:rPr lang="en-US"/>
                        <a:t>13</a:t>
                      </a:r>
                    </a:p>
                  </a:txBody>
                  <a:tcPr/>
                </a:tc>
                <a:tc>
                  <a:txBody>
                    <a:bodyPr/>
                    <a:lstStyle/>
                    <a:p>
                      <a:pPr algn="ctr"/>
                      <a:r>
                        <a:rPr lang="en-US"/>
                        <a:t>11</a:t>
                      </a:r>
                    </a:p>
                  </a:txBody>
                  <a:tcPr/>
                </a:tc>
                <a:tc>
                  <a:txBody>
                    <a:bodyPr/>
                    <a:lstStyle/>
                    <a:p>
                      <a:pPr algn="ctr"/>
                      <a:r>
                        <a:rPr lang="en-US"/>
                        <a:t>5</a:t>
                      </a:r>
                    </a:p>
                  </a:txBody>
                  <a:tcPr/>
                </a:tc>
                <a:extLst>
                  <a:ext uri="{0D108BD9-81ED-4DB2-BD59-A6C34878D82A}">
                    <a16:rowId xmlns:a16="http://schemas.microsoft.com/office/drawing/2014/main" val="3485867113"/>
                  </a:ext>
                </a:extLst>
              </a:tr>
              <a:tr h="370840">
                <a:tc>
                  <a:txBody>
                    <a:bodyPr/>
                    <a:lstStyle/>
                    <a:p>
                      <a:pPr lvl="0">
                        <a:buNone/>
                      </a:pPr>
                      <a:r>
                        <a:rPr lang="en-US"/>
                        <a:t>MSW Students</a:t>
                      </a:r>
                    </a:p>
                  </a:txBody>
                  <a:tcPr/>
                </a:tc>
                <a:tc>
                  <a:txBody>
                    <a:bodyPr/>
                    <a:lstStyle/>
                    <a:p>
                      <a:pPr algn="ctr"/>
                      <a:r>
                        <a:rPr lang="en-US"/>
                        <a:t>10</a:t>
                      </a:r>
                    </a:p>
                  </a:txBody>
                  <a:tcPr/>
                </a:tc>
                <a:tc>
                  <a:txBody>
                    <a:bodyPr/>
                    <a:lstStyle/>
                    <a:p>
                      <a:pPr lvl="0" algn="ctr">
                        <a:buNone/>
                      </a:pPr>
                      <a:r>
                        <a:rPr lang="en-US"/>
                        <a:t>3</a:t>
                      </a:r>
                    </a:p>
                  </a:txBody>
                  <a:tcPr/>
                </a:tc>
                <a:tc>
                  <a:txBody>
                    <a:bodyPr/>
                    <a:lstStyle/>
                    <a:p>
                      <a:pPr lvl="0" algn="ctr">
                        <a:buNone/>
                      </a:pPr>
                      <a:r>
                        <a:rPr lang="en-US"/>
                        <a:t>3</a:t>
                      </a:r>
                    </a:p>
                  </a:txBody>
                  <a:tcPr/>
                </a:tc>
                <a:extLst>
                  <a:ext uri="{0D108BD9-81ED-4DB2-BD59-A6C34878D82A}">
                    <a16:rowId xmlns:a16="http://schemas.microsoft.com/office/drawing/2014/main" val="1603957104"/>
                  </a:ext>
                </a:extLst>
              </a:tr>
              <a:tr h="370840">
                <a:tc>
                  <a:txBody>
                    <a:bodyPr/>
                    <a:lstStyle/>
                    <a:p>
                      <a:pPr lvl="0">
                        <a:buNone/>
                      </a:pPr>
                      <a:r>
                        <a:rPr lang="en-US"/>
                        <a:t>Combined</a:t>
                      </a:r>
                    </a:p>
                  </a:txBody>
                  <a:tcPr/>
                </a:tc>
                <a:tc>
                  <a:txBody>
                    <a:bodyPr/>
                    <a:lstStyle/>
                    <a:p>
                      <a:pPr algn="ctr"/>
                      <a:r>
                        <a:rPr lang="en-US"/>
                        <a:t>9</a:t>
                      </a:r>
                    </a:p>
                  </a:txBody>
                  <a:tcPr/>
                </a:tc>
                <a:tc>
                  <a:txBody>
                    <a:bodyPr/>
                    <a:lstStyle/>
                    <a:p>
                      <a:pPr algn="ctr"/>
                      <a:r>
                        <a:rPr lang="en-US"/>
                        <a:t>13</a:t>
                      </a:r>
                    </a:p>
                  </a:txBody>
                  <a:tcPr/>
                </a:tc>
                <a:tc>
                  <a:txBody>
                    <a:bodyPr/>
                    <a:lstStyle/>
                    <a:p>
                      <a:pPr algn="ctr"/>
                      <a:r>
                        <a:rPr lang="en-US"/>
                        <a:t>9</a:t>
                      </a:r>
                    </a:p>
                  </a:txBody>
                  <a:tcPr/>
                </a:tc>
                <a:extLst>
                  <a:ext uri="{0D108BD9-81ED-4DB2-BD59-A6C34878D82A}">
                    <a16:rowId xmlns:a16="http://schemas.microsoft.com/office/drawing/2014/main" val="3497722232"/>
                  </a:ext>
                </a:extLst>
              </a:tr>
            </a:tbl>
          </a:graphicData>
        </a:graphic>
      </p:graphicFrame>
      <p:sp>
        <p:nvSpPr>
          <p:cNvPr id="5" name="TextBox 4">
            <a:extLst>
              <a:ext uri="{FF2B5EF4-FFF2-40B4-BE49-F238E27FC236}">
                <a16:creationId xmlns:a16="http://schemas.microsoft.com/office/drawing/2014/main" id="{FD64443D-6E60-4FC5-B8C3-CFD364C6AC57}"/>
              </a:ext>
            </a:extLst>
          </p:cNvPr>
          <p:cNvSpPr txBox="1"/>
          <p:nvPr/>
        </p:nvSpPr>
        <p:spPr>
          <a:xfrm>
            <a:off x="785004" y="6133381"/>
            <a:ext cx="92896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Table 3. </a:t>
            </a:r>
            <a:r>
              <a:rPr lang="en-US" sz="1600">
                <a:solidFill>
                  <a:srgbClr val="255E74"/>
                </a:solidFill>
              </a:rPr>
              <a:t>This table shares institutions by ranges of BSW,  MSW and combined students in field placements</a:t>
            </a:r>
            <a:r>
              <a:rPr lang="en-US" sz="1600" b="1">
                <a:solidFill>
                  <a:srgbClr val="255E74"/>
                </a:solidFill>
              </a:rPr>
              <a:t> </a:t>
            </a:r>
            <a:endParaRPr lang="en-US" sz="1600">
              <a:solidFill>
                <a:srgbClr val="255E74"/>
              </a:solidFill>
            </a:endParaRPr>
          </a:p>
        </p:txBody>
      </p:sp>
    </p:spTree>
    <p:extLst>
      <p:ext uri="{BB962C8B-B14F-4D97-AF65-F5344CB8AC3E}">
        <p14:creationId xmlns:p14="http://schemas.microsoft.com/office/powerpoint/2010/main" val="38926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C219-97AD-4A40-9414-889A1CA23539}"/>
              </a:ext>
            </a:extLst>
          </p:cNvPr>
          <p:cNvSpPr>
            <a:spLocks noGrp="1"/>
          </p:cNvSpPr>
          <p:nvPr>
            <p:ph type="title"/>
          </p:nvPr>
        </p:nvSpPr>
        <p:spPr/>
        <p:txBody>
          <a:bodyPr/>
          <a:lstStyle/>
          <a:p>
            <a:pPr algn="ctr"/>
            <a:r>
              <a:rPr lang="en-US"/>
              <a:t>Online/distance or Blended programming</a:t>
            </a:r>
          </a:p>
        </p:txBody>
      </p:sp>
      <p:graphicFrame>
        <p:nvGraphicFramePr>
          <p:cNvPr id="4" name="Chart 3">
            <a:extLst>
              <a:ext uri="{FF2B5EF4-FFF2-40B4-BE49-F238E27FC236}">
                <a16:creationId xmlns:a16="http://schemas.microsoft.com/office/drawing/2014/main" id="{542BD3AA-6AD5-5F42-9D32-52D38E9E1B12}"/>
              </a:ext>
            </a:extLst>
          </p:cNvPr>
          <p:cNvGraphicFramePr>
            <a:graphicFrameLocks/>
          </p:cNvGraphicFramePr>
          <p:nvPr>
            <p:extLst>
              <p:ext uri="{D42A27DB-BD31-4B8C-83A1-F6EECF244321}">
                <p14:modId xmlns:p14="http://schemas.microsoft.com/office/powerpoint/2010/main" val="3362555745"/>
              </p:ext>
            </p:extLst>
          </p:nvPr>
        </p:nvGraphicFramePr>
        <p:xfrm>
          <a:off x="452841" y="1994283"/>
          <a:ext cx="7658572" cy="416156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5F46637-60CD-5448-8EC0-C42D1126FB8D}"/>
              </a:ext>
            </a:extLst>
          </p:cNvPr>
          <p:cNvSpPr/>
          <p:nvPr/>
        </p:nvSpPr>
        <p:spPr>
          <a:xfrm>
            <a:off x="8061649" y="3216672"/>
            <a:ext cx="3122645" cy="1754326"/>
          </a:xfrm>
          <a:prstGeom prst="rect">
            <a:avLst/>
          </a:prstGeom>
        </p:spPr>
        <p:txBody>
          <a:bodyPr wrap="square">
            <a:spAutoFit/>
          </a:bodyPr>
          <a:lstStyle/>
          <a:p>
            <a:r>
              <a:rPr lang="en-CA">
                <a:solidFill>
                  <a:srgbClr val="255E74"/>
                </a:solidFill>
              </a:rPr>
              <a:t>Of the institutions who responded “yes,” only 2 reported having separate and distinct field staff for online/distance or blended programs</a:t>
            </a:r>
            <a:endParaRPr lang="en-CA" b="0" i="0">
              <a:solidFill>
                <a:srgbClr val="255E74"/>
              </a:solidFill>
              <a:effectLst/>
            </a:endParaRPr>
          </a:p>
        </p:txBody>
      </p:sp>
      <p:sp>
        <p:nvSpPr>
          <p:cNvPr id="6" name="TextBox 5">
            <a:extLst>
              <a:ext uri="{FF2B5EF4-FFF2-40B4-BE49-F238E27FC236}">
                <a16:creationId xmlns:a16="http://schemas.microsoft.com/office/drawing/2014/main" id="{922E95B3-2B80-FC4D-BF7C-A7C7A4E08E6F}"/>
              </a:ext>
            </a:extLst>
          </p:cNvPr>
          <p:cNvSpPr txBox="1"/>
          <p:nvPr/>
        </p:nvSpPr>
        <p:spPr>
          <a:xfrm>
            <a:off x="728871" y="6254750"/>
            <a:ext cx="6557574" cy="527661"/>
          </a:xfrm>
          <a:prstGeom prst="rect">
            <a:avLst/>
          </a:prstGeom>
        </p:spPr>
        <p:txBody>
          <a:bodyPr vert="horz" lIns="91440" tIns="45720" rIns="91440" bIns="45720" rtlCol="0" anchor="ctr">
            <a:noAutofit/>
          </a:bodyPr>
          <a:lstStyle/>
          <a:p>
            <a:pPr fontAlgn="auto">
              <a:lnSpc>
                <a:spcPct val="90000"/>
              </a:lnSpc>
              <a:spcAft>
                <a:spcPts val="600"/>
              </a:spcAft>
              <a:buClr>
                <a:schemeClr val="accent2"/>
              </a:buClr>
              <a:buSzPct val="92000"/>
              <a:defRPr/>
            </a:pPr>
            <a:r>
              <a:rPr lang="en-US" altLang="ko-KR" sz="1600" b="1">
                <a:solidFill>
                  <a:srgbClr val="E379AC"/>
                </a:solidFill>
              </a:rPr>
              <a:t>Figure 9. </a:t>
            </a:r>
            <a:r>
              <a:rPr lang="en-US" sz="1600">
                <a:solidFill>
                  <a:srgbClr val="255E74"/>
                </a:solidFill>
              </a:rPr>
              <a:t>A graph of online/distance or blended MSW and/or BSW program availability in institutions</a:t>
            </a:r>
            <a:endParaRPr lang="en-US" altLang="ko-KR" sz="1600">
              <a:solidFill>
                <a:srgbClr val="255E74"/>
              </a:solidFill>
            </a:endParaRPr>
          </a:p>
        </p:txBody>
      </p:sp>
    </p:spTree>
    <p:extLst>
      <p:ext uri="{BB962C8B-B14F-4D97-AF65-F5344CB8AC3E}">
        <p14:creationId xmlns:p14="http://schemas.microsoft.com/office/powerpoint/2010/main" val="306469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0AB6-5BDE-4DE4-813C-82060AAD3DE4}"/>
              </a:ext>
            </a:extLst>
          </p:cNvPr>
          <p:cNvSpPr>
            <a:spLocks noGrp="1"/>
          </p:cNvSpPr>
          <p:nvPr>
            <p:ph type="title"/>
          </p:nvPr>
        </p:nvSpPr>
        <p:spPr/>
        <p:txBody>
          <a:bodyPr/>
          <a:lstStyle/>
          <a:p>
            <a:pPr algn="ctr"/>
            <a:r>
              <a:rPr lang="en-CA"/>
              <a:t>Field Director/coordinator activities</a:t>
            </a:r>
          </a:p>
        </p:txBody>
      </p:sp>
      <p:sp>
        <p:nvSpPr>
          <p:cNvPr id="6" name="Text Placeholder 5">
            <a:extLst>
              <a:ext uri="{FF2B5EF4-FFF2-40B4-BE49-F238E27FC236}">
                <a16:creationId xmlns:a16="http://schemas.microsoft.com/office/drawing/2014/main" id="{5FE4B629-38DF-4154-9756-C73FABEE7E1D}"/>
              </a:ext>
            </a:extLst>
          </p:cNvPr>
          <p:cNvSpPr>
            <a:spLocks noGrp="1"/>
          </p:cNvSpPr>
          <p:nvPr>
            <p:ph type="body" idx="1"/>
          </p:nvPr>
        </p:nvSpPr>
        <p:spPr>
          <a:xfrm>
            <a:off x="619565" y="1870896"/>
            <a:ext cx="5087075" cy="536005"/>
          </a:xfrm>
        </p:spPr>
        <p:txBody>
          <a:bodyPr/>
          <a:lstStyle/>
          <a:p>
            <a:pPr algn="ctr"/>
            <a:r>
              <a:rPr lang="en-CA">
                <a:solidFill>
                  <a:srgbClr val="D32D7C"/>
                </a:solidFill>
              </a:rPr>
              <a:t>Most Common Activities</a:t>
            </a:r>
          </a:p>
        </p:txBody>
      </p:sp>
      <p:sp>
        <p:nvSpPr>
          <p:cNvPr id="8" name="Text Placeholder 7">
            <a:extLst>
              <a:ext uri="{FF2B5EF4-FFF2-40B4-BE49-F238E27FC236}">
                <a16:creationId xmlns:a16="http://schemas.microsoft.com/office/drawing/2014/main" id="{DAD3B6AE-45A3-4BC5-BBCB-82A3CA8546FF}"/>
              </a:ext>
            </a:extLst>
          </p:cNvPr>
          <p:cNvSpPr>
            <a:spLocks noGrp="1"/>
          </p:cNvSpPr>
          <p:nvPr>
            <p:ph type="body" sz="quarter" idx="3"/>
          </p:nvPr>
        </p:nvSpPr>
        <p:spPr>
          <a:xfrm>
            <a:off x="6366473" y="1847415"/>
            <a:ext cx="5087073" cy="553373"/>
          </a:xfrm>
        </p:spPr>
        <p:txBody>
          <a:bodyPr/>
          <a:lstStyle/>
          <a:p>
            <a:pPr algn="ctr"/>
            <a:r>
              <a:rPr lang="en-CA">
                <a:solidFill>
                  <a:srgbClr val="D32D7C"/>
                </a:solidFill>
              </a:rPr>
              <a:t>Least Common Activities</a:t>
            </a:r>
          </a:p>
        </p:txBody>
      </p:sp>
      <p:graphicFrame>
        <p:nvGraphicFramePr>
          <p:cNvPr id="15" name="Table 15">
            <a:extLst>
              <a:ext uri="{FF2B5EF4-FFF2-40B4-BE49-F238E27FC236}">
                <a16:creationId xmlns:a16="http://schemas.microsoft.com/office/drawing/2014/main" id="{18E46179-6BBB-45F1-B4B4-95A6A01ED493}"/>
              </a:ext>
            </a:extLst>
          </p:cNvPr>
          <p:cNvGraphicFramePr>
            <a:graphicFrameLocks noGrp="1"/>
          </p:cNvGraphicFramePr>
          <p:nvPr>
            <p:ph sz="quarter" idx="4"/>
            <p:extLst>
              <p:ext uri="{D42A27DB-BD31-4B8C-83A1-F6EECF244321}">
                <p14:modId xmlns:p14="http://schemas.microsoft.com/office/powerpoint/2010/main" val="880836008"/>
              </p:ext>
            </p:extLst>
          </p:nvPr>
        </p:nvGraphicFramePr>
        <p:xfrm>
          <a:off x="6095999" y="2458810"/>
          <a:ext cx="5628020" cy="3910904"/>
        </p:xfrm>
        <a:graphic>
          <a:graphicData uri="http://schemas.openxmlformats.org/drawingml/2006/table">
            <a:tbl>
              <a:tblPr firstRow="1" bandRow="1">
                <a:tableStyleId>{21E4AEA4-8DFA-4A89-87EB-49C32662AFE0}</a:tableStyleId>
              </a:tblPr>
              <a:tblGrid>
                <a:gridCol w="3505200">
                  <a:extLst>
                    <a:ext uri="{9D8B030D-6E8A-4147-A177-3AD203B41FA5}">
                      <a16:colId xmlns:a16="http://schemas.microsoft.com/office/drawing/2014/main" val="3728598009"/>
                    </a:ext>
                  </a:extLst>
                </a:gridCol>
                <a:gridCol w="2122820">
                  <a:extLst>
                    <a:ext uri="{9D8B030D-6E8A-4147-A177-3AD203B41FA5}">
                      <a16:colId xmlns:a16="http://schemas.microsoft.com/office/drawing/2014/main" val="859680390"/>
                    </a:ext>
                  </a:extLst>
                </a:gridCol>
              </a:tblGrid>
              <a:tr h="273868">
                <a:tc>
                  <a:txBody>
                    <a:bodyPr/>
                    <a:lstStyle/>
                    <a:p>
                      <a:pPr algn="ctr"/>
                      <a:r>
                        <a:rPr lang="en-CA"/>
                        <a:t>Activity</a:t>
                      </a:r>
                    </a:p>
                  </a:txBody>
                  <a:tcPr/>
                </a:tc>
                <a:tc>
                  <a:txBody>
                    <a:bodyPr/>
                    <a:lstStyle/>
                    <a:p>
                      <a:pPr algn="ctr"/>
                      <a:r>
                        <a:rPr lang="en-CA"/>
                        <a:t>Total Responses</a:t>
                      </a:r>
                    </a:p>
                  </a:txBody>
                  <a:tcPr/>
                </a:tc>
                <a:extLst>
                  <a:ext uri="{0D108BD9-81ED-4DB2-BD59-A6C34878D82A}">
                    <a16:rowId xmlns:a16="http://schemas.microsoft.com/office/drawing/2014/main" val="494648493"/>
                  </a:ext>
                </a:extLst>
              </a:tr>
              <a:tr h="675292">
                <a:tc>
                  <a:txBody>
                    <a:bodyPr/>
                    <a:lstStyle/>
                    <a:p>
                      <a:r>
                        <a:rPr lang="en-CA"/>
                        <a:t>Teaching social work courses other than field education</a:t>
                      </a:r>
                    </a:p>
                  </a:txBody>
                  <a:tcPr/>
                </a:tc>
                <a:tc>
                  <a:txBody>
                    <a:bodyPr/>
                    <a:lstStyle/>
                    <a:p>
                      <a:pPr algn="ctr"/>
                      <a:r>
                        <a:rPr lang="en-CA"/>
                        <a:t>10/32 (31.3%)</a:t>
                      </a:r>
                    </a:p>
                  </a:txBody>
                  <a:tcPr/>
                </a:tc>
                <a:extLst>
                  <a:ext uri="{0D108BD9-81ED-4DB2-BD59-A6C34878D82A}">
                    <a16:rowId xmlns:a16="http://schemas.microsoft.com/office/drawing/2014/main" val="1915354823"/>
                  </a:ext>
                </a:extLst>
              </a:tr>
              <a:tr h="675292">
                <a:tc>
                  <a:txBody>
                    <a:bodyPr/>
                    <a:lstStyle/>
                    <a:p>
                      <a:r>
                        <a:rPr lang="en-CA"/>
                        <a:t>Scholarly research, publications and presentations</a:t>
                      </a:r>
                    </a:p>
                  </a:txBody>
                  <a:tcPr/>
                </a:tc>
                <a:tc>
                  <a:txBody>
                    <a:bodyPr/>
                    <a:lstStyle/>
                    <a:p>
                      <a:pPr algn="ctr"/>
                      <a:r>
                        <a:rPr lang="en-CA"/>
                        <a:t>11/32 (34.4%)</a:t>
                      </a:r>
                    </a:p>
                  </a:txBody>
                  <a:tcPr/>
                </a:tc>
                <a:extLst>
                  <a:ext uri="{0D108BD9-81ED-4DB2-BD59-A6C34878D82A}">
                    <a16:rowId xmlns:a16="http://schemas.microsoft.com/office/drawing/2014/main" val="3786847146"/>
                  </a:ext>
                </a:extLst>
              </a:tr>
              <a:tr h="877880">
                <a:tc>
                  <a:txBody>
                    <a:bodyPr/>
                    <a:lstStyle/>
                    <a:p>
                      <a:r>
                        <a:rPr lang="en-CA"/>
                        <a:t>Advising students on course selection, degree requirements and/or career planning</a:t>
                      </a:r>
                    </a:p>
                  </a:txBody>
                  <a:tcPr/>
                </a:tc>
                <a:tc>
                  <a:txBody>
                    <a:bodyPr/>
                    <a:lstStyle/>
                    <a:p>
                      <a:pPr algn="ctr"/>
                      <a:r>
                        <a:rPr lang="en-CA"/>
                        <a:t>11/32 (34.4%)</a:t>
                      </a:r>
                    </a:p>
                  </a:txBody>
                  <a:tcPr/>
                </a:tc>
                <a:extLst>
                  <a:ext uri="{0D108BD9-81ED-4DB2-BD59-A6C34878D82A}">
                    <a16:rowId xmlns:a16="http://schemas.microsoft.com/office/drawing/2014/main" val="2900499688"/>
                  </a:ext>
                </a:extLst>
              </a:tr>
              <a:tr h="472704">
                <a:tc>
                  <a:txBody>
                    <a:bodyPr/>
                    <a:lstStyle/>
                    <a:p>
                      <a:r>
                        <a:rPr lang="en-CA"/>
                        <a:t>Administration of field education awards</a:t>
                      </a:r>
                    </a:p>
                  </a:txBody>
                  <a:tcPr/>
                </a:tc>
                <a:tc>
                  <a:txBody>
                    <a:bodyPr/>
                    <a:lstStyle/>
                    <a:p>
                      <a:pPr algn="ctr"/>
                      <a:r>
                        <a:rPr lang="en-CA"/>
                        <a:t>13/32 (40.6%)</a:t>
                      </a:r>
                    </a:p>
                  </a:txBody>
                  <a:tcPr/>
                </a:tc>
                <a:extLst>
                  <a:ext uri="{0D108BD9-81ED-4DB2-BD59-A6C34878D82A}">
                    <a16:rowId xmlns:a16="http://schemas.microsoft.com/office/drawing/2014/main" val="108250058"/>
                  </a:ext>
                </a:extLst>
              </a:tr>
              <a:tr h="472704">
                <a:tc>
                  <a:txBody>
                    <a:bodyPr/>
                    <a:lstStyle/>
                    <a:p>
                      <a:r>
                        <a:rPr lang="en-CA"/>
                        <a:t>Participation in student retention processes</a:t>
                      </a:r>
                    </a:p>
                  </a:txBody>
                  <a:tcPr/>
                </a:tc>
                <a:tc>
                  <a:txBody>
                    <a:bodyPr/>
                    <a:lstStyle/>
                    <a:p>
                      <a:pPr algn="ctr"/>
                      <a:r>
                        <a:rPr lang="en-CA"/>
                        <a:t>15/32 (46.9%)</a:t>
                      </a:r>
                    </a:p>
                  </a:txBody>
                  <a:tcPr/>
                </a:tc>
                <a:extLst>
                  <a:ext uri="{0D108BD9-81ED-4DB2-BD59-A6C34878D82A}">
                    <a16:rowId xmlns:a16="http://schemas.microsoft.com/office/drawing/2014/main" val="4080890214"/>
                  </a:ext>
                </a:extLst>
              </a:tr>
            </a:tbl>
          </a:graphicData>
        </a:graphic>
      </p:graphicFrame>
      <p:graphicFrame>
        <p:nvGraphicFramePr>
          <p:cNvPr id="13" name="Table 13">
            <a:extLst>
              <a:ext uri="{FF2B5EF4-FFF2-40B4-BE49-F238E27FC236}">
                <a16:creationId xmlns:a16="http://schemas.microsoft.com/office/drawing/2014/main" id="{B60F21F3-38C1-4142-8A82-B6BD849F1753}"/>
              </a:ext>
            </a:extLst>
          </p:cNvPr>
          <p:cNvGraphicFramePr>
            <a:graphicFrameLocks noGrp="1"/>
          </p:cNvGraphicFramePr>
          <p:nvPr>
            <p:ph sz="half" idx="2"/>
            <p:extLst>
              <p:ext uri="{D42A27DB-BD31-4B8C-83A1-F6EECF244321}">
                <p14:modId xmlns:p14="http://schemas.microsoft.com/office/powerpoint/2010/main" val="2607204321"/>
              </p:ext>
            </p:extLst>
          </p:nvPr>
        </p:nvGraphicFramePr>
        <p:xfrm>
          <a:off x="467384" y="2464366"/>
          <a:ext cx="5392737" cy="3905348"/>
        </p:xfrm>
        <a:graphic>
          <a:graphicData uri="http://schemas.openxmlformats.org/drawingml/2006/table">
            <a:tbl>
              <a:tblPr firstRow="1" bandRow="1">
                <a:tableStyleId>{00A15C55-8517-42AA-B614-E9B94910E393}</a:tableStyleId>
              </a:tblPr>
              <a:tblGrid>
                <a:gridCol w="3315410">
                  <a:extLst>
                    <a:ext uri="{9D8B030D-6E8A-4147-A177-3AD203B41FA5}">
                      <a16:colId xmlns:a16="http://schemas.microsoft.com/office/drawing/2014/main" val="2319414299"/>
                    </a:ext>
                  </a:extLst>
                </a:gridCol>
                <a:gridCol w="2077327">
                  <a:extLst>
                    <a:ext uri="{9D8B030D-6E8A-4147-A177-3AD203B41FA5}">
                      <a16:colId xmlns:a16="http://schemas.microsoft.com/office/drawing/2014/main" val="1095469306"/>
                    </a:ext>
                  </a:extLst>
                </a:gridCol>
              </a:tblGrid>
              <a:tr h="409475">
                <a:tc>
                  <a:txBody>
                    <a:bodyPr/>
                    <a:lstStyle/>
                    <a:p>
                      <a:pPr algn="ctr"/>
                      <a:r>
                        <a:rPr lang="en-CA"/>
                        <a:t>Activity</a:t>
                      </a:r>
                    </a:p>
                  </a:txBody>
                  <a:tcPr/>
                </a:tc>
                <a:tc>
                  <a:txBody>
                    <a:bodyPr/>
                    <a:lstStyle/>
                    <a:p>
                      <a:pPr algn="ctr"/>
                      <a:r>
                        <a:rPr lang="en-CA"/>
                        <a:t>Total Responses</a:t>
                      </a:r>
                    </a:p>
                  </a:txBody>
                  <a:tcPr/>
                </a:tc>
                <a:extLst>
                  <a:ext uri="{0D108BD9-81ED-4DB2-BD59-A6C34878D82A}">
                    <a16:rowId xmlns:a16="http://schemas.microsoft.com/office/drawing/2014/main" val="4123512811"/>
                  </a:ext>
                </a:extLst>
              </a:tr>
              <a:tr h="442285">
                <a:tc>
                  <a:txBody>
                    <a:bodyPr/>
                    <a:lstStyle/>
                    <a:p>
                      <a:r>
                        <a:rPr lang="en-CA"/>
                        <a:t>Developing field manual</a:t>
                      </a:r>
                    </a:p>
                  </a:txBody>
                  <a:tcPr/>
                </a:tc>
                <a:tc>
                  <a:txBody>
                    <a:bodyPr/>
                    <a:lstStyle/>
                    <a:p>
                      <a:pPr algn="ctr"/>
                      <a:r>
                        <a:rPr lang="en-CA"/>
                        <a:t>32/32 (100.0%)</a:t>
                      </a:r>
                    </a:p>
                  </a:txBody>
                  <a:tcPr/>
                </a:tc>
                <a:extLst>
                  <a:ext uri="{0D108BD9-81ED-4DB2-BD59-A6C34878D82A}">
                    <a16:rowId xmlns:a16="http://schemas.microsoft.com/office/drawing/2014/main" val="805549671"/>
                  </a:ext>
                </a:extLst>
              </a:tr>
              <a:tr h="763397">
                <a:tc>
                  <a:txBody>
                    <a:bodyPr/>
                    <a:lstStyle/>
                    <a:p>
                      <a:r>
                        <a:rPr lang="en-CA"/>
                        <a:t>Relationship building with agencies</a:t>
                      </a:r>
                    </a:p>
                  </a:txBody>
                  <a:tcPr/>
                </a:tc>
                <a:tc>
                  <a:txBody>
                    <a:bodyPr/>
                    <a:lstStyle/>
                    <a:p>
                      <a:pPr algn="ctr"/>
                      <a:r>
                        <a:rPr lang="en-CA"/>
                        <a:t>32/32 (100.0%)</a:t>
                      </a:r>
                    </a:p>
                  </a:txBody>
                  <a:tcPr/>
                </a:tc>
                <a:extLst>
                  <a:ext uri="{0D108BD9-81ED-4DB2-BD59-A6C34878D82A}">
                    <a16:rowId xmlns:a16="http://schemas.microsoft.com/office/drawing/2014/main" val="3811289823"/>
                  </a:ext>
                </a:extLst>
              </a:tr>
              <a:tr h="763397">
                <a:tc>
                  <a:txBody>
                    <a:bodyPr/>
                    <a:lstStyle/>
                    <a:p>
                      <a:r>
                        <a:rPr lang="en-CA"/>
                        <a:t>Participating in policy development</a:t>
                      </a:r>
                    </a:p>
                  </a:txBody>
                  <a:tcPr/>
                </a:tc>
                <a:tc>
                  <a:txBody>
                    <a:bodyPr/>
                    <a:lstStyle/>
                    <a:p>
                      <a:pPr algn="ctr"/>
                      <a:r>
                        <a:rPr lang="en-CA"/>
                        <a:t>31/32 (96.9%)</a:t>
                      </a:r>
                    </a:p>
                  </a:txBody>
                  <a:tcPr/>
                </a:tc>
                <a:extLst>
                  <a:ext uri="{0D108BD9-81ED-4DB2-BD59-A6C34878D82A}">
                    <a16:rowId xmlns:a16="http://schemas.microsoft.com/office/drawing/2014/main" val="1250426913"/>
                  </a:ext>
                </a:extLst>
              </a:tr>
              <a:tr h="763397">
                <a:tc>
                  <a:txBody>
                    <a:bodyPr/>
                    <a:lstStyle/>
                    <a:p>
                      <a:r>
                        <a:rPr lang="en-CA"/>
                        <a:t>Advising students on field education-related matters</a:t>
                      </a:r>
                    </a:p>
                  </a:txBody>
                  <a:tcPr/>
                </a:tc>
                <a:tc>
                  <a:txBody>
                    <a:bodyPr/>
                    <a:lstStyle/>
                    <a:p>
                      <a:pPr algn="ctr"/>
                      <a:r>
                        <a:rPr lang="en-CA"/>
                        <a:t>31/32 (96.9%)</a:t>
                      </a:r>
                    </a:p>
                  </a:txBody>
                  <a:tcPr/>
                </a:tc>
                <a:extLst>
                  <a:ext uri="{0D108BD9-81ED-4DB2-BD59-A6C34878D82A}">
                    <a16:rowId xmlns:a16="http://schemas.microsoft.com/office/drawing/2014/main" val="584251998"/>
                  </a:ext>
                </a:extLst>
              </a:tr>
              <a:tr h="763397">
                <a:tc>
                  <a:txBody>
                    <a:bodyPr/>
                    <a:lstStyle/>
                    <a:p>
                      <a:r>
                        <a:rPr lang="en-CA"/>
                        <a:t>Participation in social work program committees</a:t>
                      </a:r>
                    </a:p>
                  </a:txBody>
                  <a:tcPr/>
                </a:tc>
                <a:tc>
                  <a:txBody>
                    <a:bodyPr/>
                    <a:lstStyle/>
                    <a:p>
                      <a:pPr algn="ctr"/>
                      <a:r>
                        <a:rPr lang="en-CA"/>
                        <a:t>30/32 (93.8%)</a:t>
                      </a:r>
                    </a:p>
                  </a:txBody>
                  <a:tcPr/>
                </a:tc>
                <a:extLst>
                  <a:ext uri="{0D108BD9-81ED-4DB2-BD59-A6C34878D82A}">
                    <a16:rowId xmlns:a16="http://schemas.microsoft.com/office/drawing/2014/main" val="1064898603"/>
                  </a:ext>
                </a:extLst>
              </a:tr>
            </a:tbl>
          </a:graphicData>
        </a:graphic>
      </p:graphicFrame>
      <p:sp>
        <p:nvSpPr>
          <p:cNvPr id="3" name="TextBox 2">
            <a:extLst>
              <a:ext uri="{FF2B5EF4-FFF2-40B4-BE49-F238E27FC236}">
                <a16:creationId xmlns:a16="http://schemas.microsoft.com/office/drawing/2014/main" id="{B6DD6E6D-F5EB-48FF-BE2A-46A8FCC20821}"/>
              </a:ext>
            </a:extLst>
          </p:cNvPr>
          <p:cNvSpPr txBox="1"/>
          <p:nvPr/>
        </p:nvSpPr>
        <p:spPr>
          <a:xfrm>
            <a:off x="436107" y="6484643"/>
            <a:ext cx="54539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Table 4.  </a:t>
            </a:r>
            <a:r>
              <a:rPr lang="en-US" sz="1600">
                <a:solidFill>
                  <a:srgbClr val="255E74"/>
                </a:solidFill>
              </a:rPr>
              <a:t>Most common reported activities for FEC/directors.</a:t>
            </a:r>
          </a:p>
        </p:txBody>
      </p:sp>
      <p:sp>
        <p:nvSpPr>
          <p:cNvPr id="9" name="TextBox 8">
            <a:extLst>
              <a:ext uri="{FF2B5EF4-FFF2-40B4-BE49-F238E27FC236}">
                <a16:creationId xmlns:a16="http://schemas.microsoft.com/office/drawing/2014/main" id="{D045D1D0-5973-4D5D-BA91-F655B7ED38FB}"/>
              </a:ext>
            </a:extLst>
          </p:cNvPr>
          <p:cNvSpPr txBox="1"/>
          <p:nvPr/>
        </p:nvSpPr>
        <p:spPr>
          <a:xfrm>
            <a:off x="6030791" y="6484642"/>
            <a:ext cx="54539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E379AC"/>
                </a:solidFill>
              </a:rPr>
              <a:t>Table 5.  </a:t>
            </a:r>
            <a:r>
              <a:rPr lang="en-US" sz="1600">
                <a:solidFill>
                  <a:srgbClr val="255E74"/>
                </a:solidFill>
              </a:rPr>
              <a:t>Least common reported activities for FEC/directors.</a:t>
            </a:r>
          </a:p>
        </p:txBody>
      </p:sp>
    </p:spTree>
    <p:extLst>
      <p:ext uri="{BB962C8B-B14F-4D97-AF65-F5344CB8AC3E}">
        <p14:creationId xmlns:p14="http://schemas.microsoft.com/office/powerpoint/2010/main" val="284873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B54B-A796-3D40-8D49-61A812875C44}"/>
              </a:ext>
            </a:extLst>
          </p:cNvPr>
          <p:cNvSpPr>
            <a:spLocks noGrp="1"/>
          </p:cNvSpPr>
          <p:nvPr>
            <p:ph type="title"/>
          </p:nvPr>
        </p:nvSpPr>
        <p:spPr/>
        <p:txBody>
          <a:bodyPr/>
          <a:lstStyle/>
          <a:p>
            <a:r>
              <a:rPr lang="en-US" dirty="0"/>
              <a:t>Territorial Acknowledgement</a:t>
            </a:r>
          </a:p>
        </p:txBody>
      </p:sp>
      <p:sp>
        <p:nvSpPr>
          <p:cNvPr id="3" name="Content Placeholder 2">
            <a:extLst>
              <a:ext uri="{FF2B5EF4-FFF2-40B4-BE49-F238E27FC236}">
                <a16:creationId xmlns:a16="http://schemas.microsoft.com/office/drawing/2014/main" id="{FF40E15C-B3EB-584A-9004-FC75A818F59A}"/>
              </a:ext>
            </a:extLst>
          </p:cNvPr>
          <p:cNvSpPr>
            <a:spLocks noGrp="1"/>
          </p:cNvSpPr>
          <p:nvPr>
            <p:ph sz="half" idx="1"/>
          </p:nvPr>
        </p:nvSpPr>
        <p:spPr>
          <a:xfrm>
            <a:off x="581193" y="2047461"/>
            <a:ext cx="6018390" cy="4472609"/>
          </a:xfrm>
        </p:spPr>
        <p:txBody>
          <a:bodyPr>
            <a:normAutofit fontScale="70000" lnSpcReduction="20000"/>
          </a:bodyPr>
          <a:lstStyle/>
          <a:p>
            <a:pPr marL="0" indent="0">
              <a:buNone/>
            </a:pPr>
            <a:endParaRPr lang="en-US" sz="2600" dirty="0"/>
          </a:p>
          <a:p>
            <a:pPr marL="0" indent="0" algn="just">
              <a:buNone/>
            </a:pPr>
            <a:r>
              <a:rPr lang="en-US" sz="2600" dirty="0"/>
              <a:t>The University of Calgary respectfully acknowledges that we are located on Treaty 6 territory, a traditional gathering place for diverse Indigenous peoples including the Cree, Blackfoot, Metis, </a:t>
            </a:r>
            <a:r>
              <a:rPr lang="en-US" sz="2600" dirty="0" err="1"/>
              <a:t>Nakota</a:t>
            </a:r>
            <a:r>
              <a:rPr lang="en-US" sz="2600" dirty="0"/>
              <a:t> Sioux, Iroquois, Dene, Ojibway/</a:t>
            </a:r>
            <a:r>
              <a:rPr lang="en-US" sz="2600" dirty="0" err="1"/>
              <a:t>Saulteaux</a:t>
            </a:r>
            <a:r>
              <a:rPr lang="en-US" sz="2600" dirty="0"/>
              <a:t>/ Anishinaabe, Inuit, and many others whose histories, languages, and cultures continue to influence our vibrant community.</a:t>
            </a:r>
          </a:p>
          <a:p>
            <a:pPr marL="0" indent="0" algn="just">
              <a:buNone/>
            </a:pPr>
            <a:endParaRPr lang="en-CA" sz="2600" i="1" dirty="0"/>
          </a:p>
          <a:p>
            <a:pPr marL="0" indent="0" algn="just">
              <a:buNone/>
            </a:pPr>
            <a:r>
              <a:rPr lang="en-CA" sz="2600" i="1" dirty="0" err="1"/>
              <a:t>L’Université</a:t>
            </a:r>
            <a:r>
              <a:rPr lang="en-CA" sz="2600" i="1" dirty="0"/>
              <a:t> de Calgary </a:t>
            </a:r>
            <a:r>
              <a:rPr lang="en-CA" sz="2600" i="1" dirty="0" err="1"/>
              <a:t>reconnaît</a:t>
            </a:r>
            <a:r>
              <a:rPr lang="en-CA" sz="2600" i="1" dirty="0"/>
              <a:t> </a:t>
            </a:r>
            <a:r>
              <a:rPr lang="en-CA" sz="2600" i="1" dirty="0" err="1"/>
              <a:t>respectueusement</a:t>
            </a:r>
            <a:r>
              <a:rPr lang="en-CA" sz="2600" i="1" dirty="0"/>
              <a:t> </a:t>
            </a:r>
            <a:r>
              <a:rPr lang="en-CA" sz="2600" i="1" dirty="0" err="1"/>
              <a:t>qu’elle</a:t>
            </a:r>
            <a:r>
              <a:rPr lang="en-CA" sz="2600" i="1" dirty="0"/>
              <a:t> </a:t>
            </a:r>
            <a:r>
              <a:rPr lang="en-CA" sz="2600" i="1" dirty="0" err="1"/>
              <a:t>est</a:t>
            </a:r>
            <a:r>
              <a:rPr lang="en-CA" sz="2600" i="1" dirty="0"/>
              <a:t> </a:t>
            </a:r>
            <a:r>
              <a:rPr lang="en-CA" sz="2600" i="1" dirty="0" err="1"/>
              <a:t>située</a:t>
            </a:r>
            <a:r>
              <a:rPr lang="en-CA" sz="2600" i="1" dirty="0"/>
              <a:t> sur les </a:t>
            </a:r>
            <a:r>
              <a:rPr lang="en-CA" sz="2600" i="1" dirty="0" err="1"/>
              <a:t>terres</a:t>
            </a:r>
            <a:r>
              <a:rPr lang="en-CA" sz="2600" i="1" dirty="0"/>
              <a:t> du </a:t>
            </a:r>
            <a:r>
              <a:rPr lang="en-CA" sz="2600" i="1" dirty="0" err="1"/>
              <a:t>Traité</a:t>
            </a:r>
            <a:r>
              <a:rPr lang="en-CA" sz="2600" i="1" dirty="0"/>
              <a:t> 6, lieu de </a:t>
            </a:r>
            <a:r>
              <a:rPr lang="en-CA" sz="2600" i="1" dirty="0" err="1"/>
              <a:t>rassemblement</a:t>
            </a:r>
            <a:r>
              <a:rPr lang="en-CA" sz="2600" i="1" dirty="0"/>
              <a:t> </a:t>
            </a:r>
            <a:r>
              <a:rPr lang="en-CA" sz="2600" i="1" dirty="0" err="1"/>
              <a:t>traditionnel</a:t>
            </a:r>
            <a:r>
              <a:rPr lang="en-CA" sz="2600" i="1" dirty="0"/>
              <a:t> pour de </a:t>
            </a:r>
            <a:r>
              <a:rPr lang="en-CA" sz="2600" i="1" dirty="0" err="1"/>
              <a:t>nombreux</a:t>
            </a:r>
            <a:r>
              <a:rPr lang="en-CA" sz="2600" i="1" dirty="0"/>
              <a:t> </a:t>
            </a:r>
            <a:r>
              <a:rPr lang="en-CA" sz="2600" i="1" dirty="0" err="1"/>
              <a:t>peuples</a:t>
            </a:r>
            <a:r>
              <a:rPr lang="en-CA" sz="2600" i="1" dirty="0"/>
              <a:t> </a:t>
            </a:r>
            <a:r>
              <a:rPr lang="en-CA" sz="2600" i="1" dirty="0" err="1"/>
              <a:t>autochtones</a:t>
            </a:r>
            <a:r>
              <a:rPr lang="en-CA" sz="2600" i="1" dirty="0"/>
              <a:t> </a:t>
            </a:r>
            <a:r>
              <a:rPr lang="en-CA" sz="2600" i="1" dirty="0" err="1"/>
              <a:t>dont</a:t>
            </a:r>
            <a:r>
              <a:rPr lang="en-CA" sz="2600" i="1" dirty="0"/>
              <a:t> les </a:t>
            </a:r>
            <a:r>
              <a:rPr lang="en-CA" sz="2600" i="1" dirty="0" err="1"/>
              <a:t>Cris</a:t>
            </a:r>
            <a:r>
              <a:rPr lang="en-CA" sz="2600" i="1" dirty="0"/>
              <a:t>, les </a:t>
            </a:r>
            <a:r>
              <a:rPr lang="en-CA" sz="2600" i="1" dirty="0" err="1"/>
              <a:t>Pieds</a:t>
            </a:r>
            <a:r>
              <a:rPr lang="en-CA" sz="2600" i="1" dirty="0"/>
              <a:t>-Noirs, les Métis, les Sioux des </a:t>
            </a:r>
            <a:r>
              <a:rPr lang="en-CA" sz="2600" i="1" dirty="0" err="1"/>
              <a:t>Nakotas</a:t>
            </a:r>
            <a:r>
              <a:rPr lang="en-CA" sz="2600" i="1" dirty="0"/>
              <a:t>, les Iroquois, les </a:t>
            </a:r>
            <a:r>
              <a:rPr lang="en-CA" sz="2600" i="1" dirty="0" err="1"/>
              <a:t>Dénés</a:t>
            </a:r>
            <a:r>
              <a:rPr lang="en-CA" sz="2600" i="1" dirty="0"/>
              <a:t>, les </a:t>
            </a:r>
            <a:r>
              <a:rPr lang="en-CA" sz="2600" i="1" dirty="0" err="1"/>
              <a:t>Ojibwés</a:t>
            </a:r>
            <a:r>
              <a:rPr lang="en-CA" sz="2600" i="1" dirty="0"/>
              <a:t>/</a:t>
            </a:r>
            <a:r>
              <a:rPr lang="en-CA" sz="2600" i="1" dirty="0" err="1"/>
              <a:t>Saulteaux</a:t>
            </a:r>
            <a:r>
              <a:rPr lang="en-CA" sz="2600" i="1" dirty="0"/>
              <a:t>/</a:t>
            </a:r>
            <a:r>
              <a:rPr lang="en-CA" sz="2600" i="1" dirty="0" err="1"/>
              <a:t>Anichinabés</a:t>
            </a:r>
            <a:r>
              <a:rPr lang="en-CA" sz="2600" i="1" dirty="0"/>
              <a:t>, les </a:t>
            </a:r>
            <a:r>
              <a:rPr lang="en-CA" sz="2600" i="1" dirty="0" err="1"/>
              <a:t>Inuits</a:t>
            </a:r>
            <a:r>
              <a:rPr lang="en-CA" sz="2600" i="1" dirty="0"/>
              <a:t> et bien </a:t>
            </a:r>
            <a:r>
              <a:rPr lang="en-CA" sz="2600" i="1" dirty="0" err="1"/>
              <a:t>d’autres</a:t>
            </a:r>
            <a:r>
              <a:rPr lang="en-CA" sz="2600" i="1" dirty="0"/>
              <a:t> encore, </a:t>
            </a:r>
            <a:r>
              <a:rPr lang="en-CA" sz="2600" i="1" dirty="0" err="1"/>
              <a:t>dont</a:t>
            </a:r>
            <a:r>
              <a:rPr lang="en-CA" sz="2600" i="1" dirty="0"/>
              <a:t> les </a:t>
            </a:r>
            <a:r>
              <a:rPr lang="en-CA" sz="2600" i="1" dirty="0" err="1"/>
              <a:t>histoires</a:t>
            </a:r>
            <a:r>
              <a:rPr lang="en-CA" sz="2600" i="1" dirty="0"/>
              <a:t>, les </a:t>
            </a:r>
            <a:r>
              <a:rPr lang="en-CA" sz="2600" i="1" dirty="0" err="1"/>
              <a:t>langues</a:t>
            </a:r>
            <a:r>
              <a:rPr lang="en-CA" sz="2600" i="1" dirty="0"/>
              <a:t> et les cultures </a:t>
            </a:r>
            <a:r>
              <a:rPr lang="en-CA" sz="2600" i="1" dirty="0" err="1"/>
              <a:t>continuent</a:t>
            </a:r>
            <a:r>
              <a:rPr lang="en-CA" sz="2600" i="1" dirty="0"/>
              <a:t> </a:t>
            </a:r>
            <a:r>
              <a:rPr lang="en-CA" sz="2600" i="1" dirty="0" err="1"/>
              <a:t>d’influencer</a:t>
            </a:r>
            <a:r>
              <a:rPr lang="en-CA" sz="2600" i="1" dirty="0"/>
              <a:t> </a:t>
            </a:r>
            <a:r>
              <a:rPr lang="en-CA" sz="2600" i="1" dirty="0" err="1"/>
              <a:t>notre</a:t>
            </a:r>
            <a:r>
              <a:rPr lang="en-CA" sz="2600" i="1" dirty="0"/>
              <a:t> </a:t>
            </a:r>
            <a:r>
              <a:rPr lang="en-CA" sz="2600" i="1" dirty="0" err="1"/>
              <a:t>communauté</a:t>
            </a:r>
            <a:r>
              <a:rPr lang="en-CA" sz="2600" i="1" dirty="0"/>
              <a:t> </a:t>
            </a:r>
            <a:r>
              <a:rPr lang="en-CA" sz="2600" i="1" dirty="0" err="1"/>
              <a:t>si</a:t>
            </a:r>
            <a:r>
              <a:rPr lang="en-CA" sz="2600" i="1" dirty="0"/>
              <a:t> </a:t>
            </a:r>
            <a:r>
              <a:rPr lang="en-CA" sz="2600" i="1" dirty="0" err="1"/>
              <a:t>vivante</a:t>
            </a:r>
            <a:r>
              <a:rPr lang="en-CA" sz="2600" i="1" dirty="0"/>
              <a:t>.</a:t>
            </a:r>
            <a:endParaRPr lang="en-US" sz="2600" i="1"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621991AE-9D1D-7A4A-840D-FD380EDC4979}"/>
              </a:ext>
            </a:extLst>
          </p:cNvPr>
          <p:cNvSpPr>
            <a:spLocks noGrp="1"/>
          </p:cNvSpPr>
          <p:nvPr>
            <p:ph sz="half" idx="2"/>
          </p:nvPr>
        </p:nvSpPr>
        <p:spPr>
          <a:xfrm>
            <a:off x="6188417" y="2228003"/>
            <a:ext cx="5422392" cy="4123101"/>
          </a:xfrm>
        </p:spPr>
        <p:txBody>
          <a:bodyPr>
            <a:normAutofit fontScale="70000" lnSpcReduction="20000"/>
          </a:bodyPr>
          <a:lstStyle/>
          <a:p>
            <a:endParaRPr lang="en-CA" dirty="0"/>
          </a:p>
          <a:p>
            <a:endParaRPr lang="en-CA" dirty="0"/>
          </a:p>
          <a:p>
            <a:endParaRPr lang="en-CA" dirty="0"/>
          </a:p>
        </p:txBody>
      </p:sp>
      <p:pic>
        <p:nvPicPr>
          <p:cNvPr id="1026" name="Picture 2" descr="Cultural model">
            <a:extLst>
              <a:ext uri="{FF2B5EF4-FFF2-40B4-BE49-F238E27FC236}">
                <a16:creationId xmlns:a16="http://schemas.microsoft.com/office/drawing/2014/main" id="{A456CDB2-1F19-5B49-99E8-A289396F7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137" y="2229641"/>
            <a:ext cx="3849449" cy="349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23DC5C-7875-E04B-A6D2-4E6BCCCF4EAB}"/>
              </a:ext>
            </a:extLst>
          </p:cNvPr>
          <p:cNvSpPr txBox="1"/>
          <p:nvPr/>
        </p:nvSpPr>
        <p:spPr>
          <a:xfrm>
            <a:off x="6335787" y="5973922"/>
            <a:ext cx="585414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rPr>
              <a:t>ii’ </a:t>
            </a:r>
            <a:r>
              <a:rPr kumimoji="0" lang="en-US" sz="1800" b="0" i="0" u="none" strike="noStrike" kern="1200" cap="none" spc="0" normalizeH="0" baseline="0" noProof="0" dirty="0" err="1">
                <a:ln>
                  <a:noFill/>
                </a:ln>
                <a:solidFill>
                  <a:srgbClr val="595959"/>
                </a:solidFill>
                <a:effectLst/>
                <a:uLnTx/>
                <a:uFillTx/>
                <a:latin typeface="Gill Sans MT" panose="020B0502020104020203"/>
                <a:ea typeface="+mn-ea"/>
                <a:cs typeface="+mn-cs"/>
              </a:rPr>
              <a:t>taa’poh’to’p</a:t>
            </a:r>
            <a:endPar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Gill Sans MT" panose="020B0502020104020203"/>
                <a:ea typeface="+mn-ea"/>
                <a:cs typeface="+mn-cs"/>
              </a:rPr>
              <a:t>University of Calgary Office of Indigenous Engagement </a:t>
            </a:r>
          </a:p>
        </p:txBody>
      </p:sp>
    </p:spTree>
    <p:extLst>
      <p:ext uri="{BB962C8B-B14F-4D97-AF65-F5344CB8AC3E}">
        <p14:creationId xmlns:p14="http://schemas.microsoft.com/office/powerpoint/2010/main" val="807473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7D38561-6B87-4E23-82A0-B3CDB3638071}"/>
              </a:ext>
            </a:extLst>
          </p:cNvPr>
          <p:cNvSpPr>
            <a:spLocks noGrp="1"/>
          </p:cNvSpPr>
          <p:nvPr>
            <p:ph type="title"/>
          </p:nvPr>
        </p:nvSpPr>
        <p:spPr>
          <a:xfrm>
            <a:off x="581192" y="702156"/>
            <a:ext cx="11029616" cy="1013800"/>
          </a:xfrm>
        </p:spPr>
        <p:txBody>
          <a:bodyPr vert="horz" lIns="91440" tIns="45720" rIns="91440" bIns="45720" rtlCol="0" anchor="b">
            <a:normAutofit/>
          </a:bodyPr>
          <a:lstStyle/>
          <a:p>
            <a:pPr algn="ctr"/>
            <a:r>
              <a:rPr lang="en-US">
                <a:solidFill>
                  <a:srgbClr val="FFFEFF"/>
                </a:solidFill>
              </a:rPr>
              <a:t>Perspectives of field education – </a:t>
            </a:r>
            <a:r>
              <a:rPr lang="en-US" err="1">
                <a:solidFill>
                  <a:srgbClr val="FFFEFF"/>
                </a:solidFill>
              </a:rPr>
              <a:t>likert</a:t>
            </a:r>
            <a:r>
              <a:rPr lang="en-US">
                <a:solidFill>
                  <a:srgbClr val="FFFEFF"/>
                </a:solidFill>
              </a:rPr>
              <a:t> scale</a:t>
            </a:r>
            <a:endParaRPr lang="en-US"/>
          </a:p>
        </p:txBody>
      </p:sp>
      <p:sp>
        <p:nvSpPr>
          <p:cNvPr id="5" name="TextBox 4">
            <a:extLst>
              <a:ext uri="{FF2B5EF4-FFF2-40B4-BE49-F238E27FC236}">
                <a16:creationId xmlns:a16="http://schemas.microsoft.com/office/drawing/2014/main" id="{92D6C864-A6E4-4754-8030-681F80F41029}"/>
              </a:ext>
            </a:extLst>
          </p:cNvPr>
          <p:cNvSpPr txBox="1"/>
          <p:nvPr/>
        </p:nvSpPr>
        <p:spPr>
          <a:xfrm>
            <a:off x="578766" y="6243593"/>
            <a:ext cx="11029614" cy="527661"/>
          </a:xfrm>
          <a:prstGeom prst="rect">
            <a:avLst/>
          </a:prstGeom>
        </p:spPr>
        <p:txBody>
          <a:bodyPr vert="horz" lIns="91440" tIns="45720" rIns="91440" bIns="45720" rtlCol="0" anchor="ctr">
            <a:normAutofit lnSpcReduction="10000"/>
          </a:bodyPr>
          <a:lstStyle/>
          <a:p>
            <a:pPr fontAlgn="auto">
              <a:lnSpc>
                <a:spcPct val="90000"/>
              </a:lnSpc>
              <a:spcAft>
                <a:spcPts val="600"/>
              </a:spcAft>
              <a:buClr>
                <a:schemeClr val="accent2"/>
              </a:buClr>
              <a:buSzPct val="92000"/>
              <a:defRPr/>
            </a:pPr>
            <a:r>
              <a:rPr lang="en-US" altLang="ko-KR" sz="1600" b="1">
                <a:solidFill>
                  <a:srgbClr val="E379AC"/>
                </a:solidFill>
              </a:rPr>
              <a:t>Figure 10.  </a:t>
            </a:r>
            <a:r>
              <a:rPr lang="en-US" altLang="ko-KR" sz="1600">
                <a:solidFill>
                  <a:srgbClr val="255E74"/>
                </a:solidFill>
              </a:rPr>
              <a:t>A graph representing field director/coordinator perceptions about the state of social work field education based on responses from a 7-point </a:t>
            </a:r>
            <a:r>
              <a:rPr lang="en-US" altLang="ko-KR" sz="1600" err="1">
                <a:solidFill>
                  <a:srgbClr val="255E74"/>
                </a:solidFill>
              </a:rPr>
              <a:t>likert</a:t>
            </a:r>
            <a:r>
              <a:rPr lang="en-US" altLang="ko-KR" sz="1600">
                <a:solidFill>
                  <a:srgbClr val="255E74"/>
                </a:solidFill>
              </a:rPr>
              <a:t> scale (part 1).</a:t>
            </a:r>
          </a:p>
        </p:txBody>
      </p:sp>
      <p:graphicFrame>
        <p:nvGraphicFramePr>
          <p:cNvPr id="18" name="Content Placeholder 15">
            <a:extLst>
              <a:ext uri="{FF2B5EF4-FFF2-40B4-BE49-F238E27FC236}">
                <a16:creationId xmlns:a16="http://schemas.microsoft.com/office/drawing/2014/main" id="{D4290F9D-645E-4B00-A117-B007A68768F7}"/>
              </a:ext>
            </a:extLst>
          </p:cNvPr>
          <p:cNvGraphicFramePr>
            <a:graphicFrameLocks noGrp="1"/>
          </p:cNvGraphicFramePr>
          <p:nvPr>
            <p:ph idx="1"/>
            <p:extLst>
              <p:ext uri="{D42A27DB-BD31-4B8C-83A1-F6EECF244321}">
                <p14:modId xmlns:p14="http://schemas.microsoft.com/office/powerpoint/2010/main" val="3640354796"/>
              </p:ext>
            </p:extLst>
          </p:nvPr>
        </p:nvGraphicFramePr>
        <p:xfrm>
          <a:off x="440286" y="1803705"/>
          <a:ext cx="11305181" cy="4352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9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7D38561-6B87-4E23-82A0-B3CDB3638071}"/>
              </a:ext>
            </a:extLst>
          </p:cNvPr>
          <p:cNvSpPr>
            <a:spLocks noGrp="1"/>
          </p:cNvSpPr>
          <p:nvPr>
            <p:ph type="title"/>
          </p:nvPr>
        </p:nvSpPr>
        <p:spPr>
          <a:xfrm>
            <a:off x="581192" y="702156"/>
            <a:ext cx="11029616" cy="1013800"/>
          </a:xfrm>
        </p:spPr>
        <p:txBody>
          <a:bodyPr vert="horz" lIns="91440" tIns="45720" rIns="91440" bIns="45720" rtlCol="0" anchor="b">
            <a:normAutofit/>
          </a:bodyPr>
          <a:lstStyle/>
          <a:p>
            <a:pPr algn="ctr"/>
            <a:r>
              <a:rPr lang="en-US">
                <a:solidFill>
                  <a:srgbClr val="FFFEFF"/>
                </a:solidFill>
              </a:rPr>
              <a:t>Perspectives of field education – </a:t>
            </a:r>
            <a:r>
              <a:rPr lang="en-US" err="1">
                <a:solidFill>
                  <a:srgbClr val="FFFEFF"/>
                </a:solidFill>
              </a:rPr>
              <a:t>likert</a:t>
            </a:r>
            <a:r>
              <a:rPr lang="en-US">
                <a:solidFill>
                  <a:srgbClr val="FFFEFF"/>
                </a:solidFill>
              </a:rPr>
              <a:t> scale</a:t>
            </a:r>
          </a:p>
        </p:txBody>
      </p:sp>
      <p:graphicFrame>
        <p:nvGraphicFramePr>
          <p:cNvPr id="31" name="Content Placeholder 9">
            <a:extLst>
              <a:ext uri="{FF2B5EF4-FFF2-40B4-BE49-F238E27FC236}">
                <a16:creationId xmlns:a16="http://schemas.microsoft.com/office/drawing/2014/main" id="{4CB8D3EB-93B1-4D96-8EB5-A7A62C8C7D62}"/>
              </a:ext>
            </a:extLst>
          </p:cNvPr>
          <p:cNvGraphicFramePr>
            <a:graphicFrameLocks noGrp="1"/>
          </p:cNvGraphicFramePr>
          <p:nvPr>
            <p:ph idx="1"/>
            <p:extLst>
              <p:ext uri="{D42A27DB-BD31-4B8C-83A1-F6EECF244321}">
                <p14:modId xmlns:p14="http://schemas.microsoft.com/office/powerpoint/2010/main" val="3641069482"/>
              </p:ext>
            </p:extLst>
          </p:nvPr>
        </p:nvGraphicFramePr>
        <p:xfrm>
          <a:off x="370714" y="1803705"/>
          <a:ext cx="11445551" cy="435213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727A43AD-51BB-460F-BBD4-E2FC83F9AA5A}"/>
              </a:ext>
            </a:extLst>
          </p:cNvPr>
          <p:cNvSpPr txBox="1"/>
          <p:nvPr/>
        </p:nvSpPr>
        <p:spPr>
          <a:xfrm>
            <a:off x="581192" y="6243593"/>
            <a:ext cx="11029614" cy="527661"/>
          </a:xfrm>
          <a:prstGeom prst="rect">
            <a:avLst/>
          </a:prstGeom>
        </p:spPr>
        <p:txBody>
          <a:bodyPr vert="horz" lIns="91440" tIns="45720" rIns="91440" bIns="45720" rtlCol="0" anchor="ctr">
            <a:normAutofit lnSpcReduction="10000"/>
          </a:bodyPr>
          <a:lstStyle/>
          <a:p>
            <a:pPr fontAlgn="auto">
              <a:lnSpc>
                <a:spcPct val="90000"/>
              </a:lnSpc>
              <a:spcAft>
                <a:spcPts val="600"/>
              </a:spcAft>
              <a:buClr>
                <a:schemeClr val="accent2"/>
              </a:buClr>
              <a:buSzPct val="92000"/>
              <a:defRPr/>
            </a:pPr>
            <a:r>
              <a:rPr lang="en-US" altLang="ko-KR" sz="1600" b="1">
                <a:solidFill>
                  <a:srgbClr val="E379AC"/>
                </a:solidFill>
              </a:rPr>
              <a:t>Figure 11.  </a:t>
            </a:r>
            <a:r>
              <a:rPr lang="en-US" altLang="ko-KR" sz="1600">
                <a:solidFill>
                  <a:srgbClr val="255E74"/>
                </a:solidFill>
              </a:rPr>
              <a:t>A graph representing field director/coordinator perceptions about the state of social work field education based on responses from a 7-point </a:t>
            </a:r>
            <a:r>
              <a:rPr lang="en-US" altLang="ko-KR" sz="1600" err="1">
                <a:solidFill>
                  <a:srgbClr val="255E74"/>
                </a:solidFill>
              </a:rPr>
              <a:t>likert</a:t>
            </a:r>
            <a:r>
              <a:rPr lang="en-US" altLang="ko-KR" sz="1600">
                <a:solidFill>
                  <a:srgbClr val="255E74"/>
                </a:solidFill>
              </a:rPr>
              <a:t> scale (part 2).</a:t>
            </a:r>
          </a:p>
        </p:txBody>
      </p:sp>
    </p:spTree>
    <p:extLst>
      <p:ext uri="{BB962C8B-B14F-4D97-AF65-F5344CB8AC3E}">
        <p14:creationId xmlns:p14="http://schemas.microsoft.com/office/powerpoint/2010/main" val="58240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9BCA-C52E-4392-8C0C-FF20FD01FF51}"/>
              </a:ext>
            </a:extLst>
          </p:cNvPr>
          <p:cNvSpPr>
            <a:spLocks noGrp="1"/>
          </p:cNvSpPr>
          <p:nvPr>
            <p:ph type="title"/>
          </p:nvPr>
        </p:nvSpPr>
        <p:spPr/>
        <p:txBody>
          <a:bodyPr/>
          <a:lstStyle/>
          <a:p>
            <a:pPr algn="ctr"/>
            <a:r>
              <a:rPr lang="en-CA"/>
              <a:t>Responses from the survey</a:t>
            </a:r>
          </a:p>
        </p:txBody>
      </p:sp>
      <p:sp>
        <p:nvSpPr>
          <p:cNvPr id="3" name="Content Placeholder 2">
            <a:extLst>
              <a:ext uri="{FF2B5EF4-FFF2-40B4-BE49-F238E27FC236}">
                <a16:creationId xmlns:a16="http://schemas.microsoft.com/office/drawing/2014/main" id="{4D25948D-714D-48DD-8EA2-2C15C926E7C5}"/>
              </a:ext>
            </a:extLst>
          </p:cNvPr>
          <p:cNvSpPr>
            <a:spLocks noGrp="1"/>
          </p:cNvSpPr>
          <p:nvPr>
            <p:ph idx="1"/>
          </p:nvPr>
        </p:nvSpPr>
        <p:spPr>
          <a:xfrm>
            <a:off x="581192" y="2180497"/>
            <a:ext cx="11029615" cy="4018918"/>
          </a:xfrm>
        </p:spPr>
        <p:txBody>
          <a:bodyPr>
            <a:normAutofit fontScale="92500" lnSpcReduction="20000"/>
          </a:bodyPr>
          <a:lstStyle/>
          <a:p>
            <a:pPr marL="0" indent="0" algn="ctr">
              <a:buNone/>
            </a:pPr>
            <a:r>
              <a:rPr lang="en-US" sz="2000">
                <a:solidFill>
                  <a:srgbClr val="255E74"/>
                </a:solidFill>
              </a:rPr>
              <a:t>“HELP!!!”</a:t>
            </a:r>
          </a:p>
          <a:p>
            <a:pPr marL="0" indent="0" algn="ctr">
              <a:buNone/>
            </a:pPr>
            <a:endParaRPr lang="en-CA" sz="2000">
              <a:solidFill>
                <a:srgbClr val="255E74"/>
              </a:solidFill>
            </a:endParaRPr>
          </a:p>
          <a:p>
            <a:pPr marL="0" indent="0" algn="ctr">
              <a:buNone/>
            </a:pPr>
            <a:r>
              <a:rPr lang="en-CA" sz="2000">
                <a:solidFill>
                  <a:srgbClr val="D32D7C"/>
                </a:solidFill>
              </a:rPr>
              <a:t>“We need admin support!”</a:t>
            </a:r>
          </a:p>
          <a:p>
            <a:pPr marL="0" indent="0" algn="ctr">
              <a:buNone/>
            </a:pPr>
            <a:endParaRPr lang="en-CA" sz="2000">
              <a:solidFill>
                <a:srgbClr val="D32D7C"/>
              </a:solidFill>
            </a:endParaRPr>
          </a:p>
          <a:p>
            <a:pPr marL="0" indent="0" algn="ctr">
              <a:buNone/>
            </a:pPr>
            <a:r>
              <a:rPr lang="en-CA" sz="2000">
                <a:solidFill>
                  <a:srgbClr val="255E74"/>
                </a:solidFill>
              </a:rPr>
              <a:t>“</a:t>
            </a:r>
            <a:r>
              <a:rPr lang="en-US" sz="2000">
                <a:solidFill>
                  <a:srgbClr val="255E74"/>
                </a:solidFill>
              </a:rPr>
              <a:t>Staffing has not been sufficient to be able to complete all relevant tasks associated with field coordination. More resources are urgently needed.”</a:t>
            </a:r>
          </a:p>
          <a:p>
            <a:pPr marL="0" indent="0" algn="ctr">
              <a:buNone/>
            </a:pPr>
            <a:endParaRPr lang="en-US" sz="2000">
              <a:solidFill>
                <a:srgbClr val="255E74"/>
              </a:solidFill>
            </a:endParaRPr>
          </a:p>
          <a:p>
            <a:pPr marL="0" indent="0" algn="ctr">
              <a:buNone/>
            </a:pPr>
            <a:r>
              <a:rPr lang="en-US" sz="2000">
                <a:solidFill>
                  <a:srgbClr val="D32D7C"/>
                </a:solidFill>
              </a:rPr>
              <a:t>“Faculty in our institution do not have enough incentives to take up time-consuming field leadership roles.”</a:t>
            </a:r>
          </a:p>
          <a:p>
            <a:pPr marL="0" indent="0" algn="ctr">
              <a:buNone/>
            </a:pPr>
            <a:endParaRPr lang="en-US" sz="2000">
              <a:solidFill>
                <a:srgbClr val="D32D7C"/>
              </a:solidFill>
            </a:endParaRPr>
          </a:p>
          <a:p>
            <a:pPr marL="0" indent="0" algn="ctr">
              <a:buNone/>
            </a:pPr>
            <a:r>
              <a:rPr lang="en-US" sz="2000">
                <a:solidFill>
                  <a:srgbClr val="255E74"/>
                </a:solidFill>
              </a:rPr>
              <a:t>“Our programs lack administrative support staff for internships. The coordinators must therefore carry out administrative tasks, placement, teaching, continuing education. Lack of time to complete all expected tasks.”</a:t>
            </a:r>
          </a:p>
        </p:txBody>
      </p:sp>
    </p:spTree>
    <p:extLst>
      <p:ext uri="{BB962C8B-B14F-4D97-AF65-F5344CB8AC3E}">
        <p14:creationId xmlns:p14="http://schemas.microsoft.com/office/powerpoint/2010/main" val="32447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9BCA-C52E-4392-8C0C-FF20FD01FF51}"/>
              </a:ext>
            </a:extLst>
          </p:cNvPr>
          <p:cNvSpPr>
            <a:spLocks noGrp="1"/>
          </p:cNvSpPr>
          <p:nvPr>
            <p:ph type="title"/>
          </p:nvPr>
        </p:nvSpPr>
        <p:spPr/>
        <p:txBody>
          <a:bodyPr/>
          <a:lstStyle/>
          <a:p>
            <a:pPr algn="ctr"/>
            <a:r>
              <a:rPr lang="en-CA"/>
              <a:t>Responses from the survey</a:t>
            </a:r>
          </a:p>
        </p:txBody>
      </p:sp>
      <p:sp>
        <p:nvSpPr>
          <p:cNvPr id="3" name="Content Placeholder 2">
            <a:extLst>
              <a:ext uri="{FF2B5EF4-FFF2-40B4-BE49-F238E27FC236}">
                <a16:creationId xmlns:a16="http://schemas.microsoft.com/office/drawing/2014/main" id="{4D25948D-714D-48DD-8EA2-2C15C926E7C5}"/>
              </a:ext>
            </a:extLst>
          </p:cNvPr>
          <p:cNvSpPr>
            <a:spLocks noGrp="1"/>
          </p:cNvSpPr>
          <p:nvPr>
            <p:ph idx="1"/>
          </p:nvPr>
        </p:nvSpPr>
        <p:spPr>
          <a:xfrm>
            <a:off x="581191" y="2060753"/>
            <a:ext cx="11029615" cy="4356375"/>
          </a:xfrm>
        </p:spPr>
        <p:txBody>
          <a:bodyPr>
            <a:normAutofit fontScale="92500" lnSpcReduction="10000"/>
          </a:bodyPr>
          <a:lstStyle/>
          <a:p>
            <a:pPr marL="0" indent="0" algn="ctr">
              <a:buNone/>
            </a:pPr>
            <a:r>
              <a:rPr lang="en-US" sz="2000">
                <a:solidFill>
                  <a:srgbClr val="255E74"/>
                </a:solidFill>
              </a:rPr>
              <a:t>“Our greatest challenge now is to plan for placements in the fall during the COVID-19 context.”</a:t>
            </a:r>
          </a:p>
          <a:p>
            <a:pPr marL="0" indent="0" algn="ctr">
              <a:buNone/>
            </a:pPr>
            <a:endParaRPr lang="en-US" sz="2000">
              <a:solidFill>
                <a:srgbClr val="255E74"/>
              </a:solidFill>
            </a:endParaRPr>
          </a:p>
          <a:p>
            <a:pPr marL="0" indent="0" algn="ctr">
              <a:buNone/>
            </a:pPr>
            <a:r>
              <a:rPr lang="en-US" sz="2000">
                <a:solidFill>
                  <a:srgbClr val="D32D7C"/>
                </a:solidFill>
              </a:rPr>
              <a:t>“I think field education should have its own budget and more say in who is hired to do field liaison work. I would like to see field coordinators be able to take something like a sabbatical which currently is not offered.”</a:t>
            </a:r>
          </a:p>
          <a:p>
            <a:pPr marL="0" indent="0" algn="ctr">
              <a:buNone/>
            </a:pPr>
            <a:endParaRPr lang="en-US" sz="2000">
              <a:solidFill>
                <a:srgbClr val="D32D7C"/>
              </a:solidFill>
            </a:endParaRPr>
          </a:p>
          <a:p>
            <a:pPr marL="0" indent="0" algn="ctr">
              <a:buNone/>
            </a:pPr>
            <a:r>
              <a:rPr lang="en-US" sz="2000">
                <a:solidFill>
                  <a:srgbClr val="255E74"/>
                </a:solidFill>
              </a:rPr>
              <a:t>“Resources for more field team staff are needed to develop new avenues/partnerships.”</a:t>
            </a:r>
          </a:p>
          <a:p>
            <a:pPr marL="0" indent="0" algn="ctr">
              <a:buNone/>
            </a:pPr>
            <a:endParaRPr lang="en-US" sz="2000">
              <a:solidFill>
                <a:srgbClr val="255E74"/>
              </a:solidFill>
            </a:endParaRPr>
          </a:p>
          <a:p>
            <a:pPr marL="0" indent="0" algn="ctr">
              <a:buNone/>
            </a:pPr>
            <a:r>
              <a:rPr lang="en-US" sz="2000">
                <a:solidFill>
                  <a:srgbClr val="D32D7C"/>
                </a:solidFill>
              </a:rPr>
              <a:t>“[Need] better standardization around the competencies of a BSW graduate and an MSW graduate, similar to other professions.”</a:t>
            </a:r>
          </a:p>
          <a:p>
            <a:pPr marL="0" indent="0" algn="ctr">
              <a:buNone/>
            </a:pPr>
            <a:endParaRPr lang="en-US" sz="2000">
              <a:solidFill>
                <a:srgbClr val="D32D7C"/>
              </a:solidFill>
            </a:endParaRPr>
          </a:p>
          <a:p>
            <a:pPr marL="0" indent="0" algn="ctr">
              <a:buNone/>
            </a:pPr>
            <a:r>
              <a:rPr lang="en-US" sz="2000">
                <a:solidFill>
                  <a:srgbClr val="255E74"/>
                </a:solidFill>
              </a:rPr>
              <a:t>“Being in a Faculty role I have the opportunity to be at Faculty table and on Directors Advisory Committee which means field is integrated throughout all decision making.”</a:t>
            </a:r>
          </a:p>
        </p:txBody>
      </p:sp>
    </p:spTree>
    <p:extLst>
      <p:ext uri="{BB962C8B-B14F-4D97-AF65-F5344CB8AC3E}">
        <p14:creationId xmlns:p14="http://schemas.microsoft.com/office/powerpoint/2010/main" val="374296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13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30" name="Rectangle 13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31" name="Rectangle 140">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88318D-68F3-8C4D-813F-B5AF04725C67}"/>
              </a:ext>
            </a:extLst>
          </p:cNvPr>
          <p:cNvSpPr>
            <a:spLocks noGrp="1"/>
          </p:cNvSpPr>
          <p:nvPr>
            <p:ph type="title"/>
          </p:nvPr>
        </p:nvSpPr>
        <p:spPr>
          <a:xfrm>
            <a:off x="581192" y="702156"/>
            <a:ext cx="11029616" cy="1013800"/>
          </a:xfrm>
        </p:spPr>
        <p:txBody>
          <a:bodyPr vert="horz" lIns="91440" tIns="45720" rIns="91440" bIns="45720" rtlCol="0" anchor="b">
            <a:normAutofit/>
          </a:bodyPr>
          <a:lstStyle/>
          <a:p>
            <a:pPr algn="ctr"/>
            <a:r>
              <a:rPr lang="en-US"/>
              <a:t>Conclusion</a:t>
            </a:r>
          </a:p>
        </p:txBody>
      </p:sp>
      <p:sp>
        <p:nvSpPr>
          <p:cNvPr id="143" name="Rectangle 142">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oftware Clipart R&amp;d, HD Png Download">
            <a:extLst>
              <a:ext uri="{FF2B5EF4-FFF2-40B4-BE49-F238E27FC236}">
                <a16:creationId xmlns:a16="http://schemas.microsoft.com/office/drawing/2014/main" id="{2B8177FC-E25B-4A4A-8E80-1DA14D6BCA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 r="334" b="3"/>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119" name="Content Placeholder 2">
            <a:extLst>
              <a:ext uri="{FF2B5EF4-FFF2-40B4-BE49-F238E27FC236}">
                <a16:creationId xmlns:a16="http://schemas.microsoft.com/office/drawing/2014/main" id="{A740B996-7D55-8741-B986-4D34993B5189}"/>
              </a:ext>
            </a:extLst>
          </p:cNvPr>
          <p:cNvSpPr>
            <a:spLocks noGrp="1"/>
          </p:cNvSpPr>
          <p:nvPr>
            <p:ph idx="1"/>
          </p:nvPr>
        </p:nvSpPr>
        <p:spPr>
          <a:xfrm>
            <a:off x="6335805" y="2180496"/>
            <a:ext cx="5275001" cy="4045683"/>
          </a:xfrm>
        </p:spPr>
        <p:txBody>
          <a:bodyPr vert="horz" lIns="91440" tIns="45720" rIns="91440" bIns="45720" rtlCol="0" anchor="ctr">
            <a:normAutofit/>
          </a:bodyPr>
          <a:lstStyle/>
          <a:p>
            <a:pPr marL="305435" indent="-305435"/>
            <a:r>
              <a:rPr lang="en-US"/>
              <a:t>Preliminary findings support the current state of crisis in social work field education </a:t>
            </a:r>
          </a:p>
          <a:p>
            <a:pPr marL="305435" indent="-305435"/>
            <a:r>
              <a:rPr lang="en-US"/>
              <a:t>Preliminary findings indicate the need for more sustainable models of field education</a:t>
            </a:r>
          </a:p>
          <a:p>
            <a:pPr marL="305435" indent="-305435"/>
            <a:r>
              <a:rPr lang="en-US"/>
              <a:t>Next steps:</a:t>
            </a:r>
          </a:p>
          <a:p>
            <a:pPr marL="629920" lvl="1" indent="-305435"/>
            <a:r>
              <a:rPr lang="en-US"/>
              <a:t>In-depth data analysis</a:t>
            </a:r>
          </a:p>
          <a:p>
            <a:pPr marL="629920" lvl="1" indent="-305435"/>
            <a:r>
              <a:rPr lang="en-US"/>
              <a:t>Written report based on the findings</a:t>
            </a:r>
          </a:p>
          <a:p>
            <a:pPr marL="629920" lvl="1" indent="-305435"/>
            <a:r>
              <a:rPr lang="en-US"/>
              <a:t>Submission of a journal article for publication</a:t>
            </a:r>
          </a:p>
          <a:p>
            <a:pPr marL="629920" lvl="1" indent="-305435"/>
            <a:r>
              <a:rPr lang="en-US"/>
              <a:t>Comparative analysis of TFEL 2020 and CSWE 2015 survey findings</a:t>
            </a:r>
          </a:p>
        </p:txBody>
      </p:sp>
      <p:sp>
        <p:nvSpPr>
          <p:cNvPr id="3" name="Rectangle 2">
            <a:extLst>
              <a:ext uri="{FF2B5EF4-FFF2-40B4-BE49-F238E27FC236}">
                <a16:creationId xmlns:a16="http://schemas.microsoft.com/office/drawing/2014/main" id="{2D78E0E6-C408-464E-8DF5-ACB7FBE7B33B}"/>
              </a:ext>
            </a:extLst>
          </p:cNvPr>
          <p:cNvSpPr/>
          <p:nvPr/>
        </p:nvSpPr>
        <p:spPr>
          <a:xfrm>
            <a:off x="440286" y="5997372"/>
            <a:ext cx="5464240" cy="246221"/>
          </a:xfrm>
          <a:prstGeom prst="rect">
            <a:avLst/>
          </a:prstGeom>
        </p:spPr>
        <p:txBody>
          <a:bodyPr wrap="square">
            <a:spAutoFit/>
          </a:bodyPr>
          <a:lstStyle/>
          <a:p>
            <a:r>
              <a:rPr lang="en-US" sz="1000"/>
              <a:t>Retrieved from: </a:t>
            </a:r>
            <a:r>
              <a:rPr lang="en-CA" sz="1000">
                <a:hlinkClick r:id="rId4"/>
              </a:rPr>
              <a:t>https://www.pngitem.com/middle/iwmbRwR_software-clipart-r-d-hd-png-download/</a:t>
            </a:r>
            <a:endParaRPr lang="en-US" sz="1000"/>
          </a:p>
        </p:txBody>
      </p:sp>
    </p:spTree>
    <p:extLst>
      <p:ext uri="{BB962C8B-B14F-4D97-AF65-F5344CB8AC3E}">
        <p14:creationId xmlns:p14="http://schemas.microsoft.com/office/powerpoint/2010/main" val="3106122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E4E8-54B0-4DA0-BBED-E74A4F8CEDA4}"/>
              </a:ext>
            </a:extLst>
          </p:cNvPr>
          <p:cNvSpPr>
            <a:spLocks noGrp="1"/>
          </p:cNvSpPr>
          <p:nvPr>
            <p:ph type="title"/>
          </p:nvPr>
        </p:nvSpPr>
        <p:spPr/>
        <p:txBody>
          <a:bodyPr/>
          <a:lstStyle/>
          <a:p>
            <a:pPr algn="ctr"/>
            <a:r>
              <a:rPr lang="en-CA"/>
              <a:t>references</a:t>
            </a:r>
          </a:p>
        </p:txBody>
      </p:sp>
      <p:sp>
        <p:nvSpPr>
          <p:cNvPr id="4" name="Content Placeholder 2">
            <a:extLst>
              <a:ext uri="{FF2B5EF4-FFF2-40B4-BE49-F238E27FC236}">
                <a16:creationId xmlns:a16="http://schemas.microsoft.com/office/drawing/2014/main" id="{19DA1F06-5140-4F7D-B289-051AA821D62E}"/>
              </a:ext>
            </a:extLst>
          </p:cNvPr>
          <p:cNvSpPr>
            <a:spLocks noGrp="1"/>
          </p:cNvSpPr>
          <p:nvPr>
            <p:ph idx="1"/>
          </p:nvPr>
        </p:nvSpPr>
        <p:spPr>
          <a:xfrm>
            <a:off x="581025" y="2181225"/>
            <a:ext cx="11029950" cy="3678238"/>
          </a:xfrm>
          <a:effectLst/>
        </p:spPr>
        <p:txBody>
          <a:bodyPr vert="horz" lIns="91440" tIns="45720" rIns="91440" bIns="45720" rtlCol="0" anchor="ctr">
            <a:normAutofit fontScale="85000" lnSpcReduction="10000"/>
          </a:bodyPr>
          <a:lstStyle/>
          <a:p>
            <a:pPr marL="0" indent="0">
              <a:buNone/>
            </a:pPr>
            <a:r>
              <a:rPr lang="en-US" sz="1700">
                <a:ea typeface="+mn-lt"/>
                <a:cs typeface="+mn-lt"/>
              </a:rPr>
              <a:t>Ayala, J., Drolet, J., Fulton, A., Hewson, J., </a:t>
            </a:r>
            <a:r>
              <a:rPr lang="en-US" sz="1700" err="1">
                <a:ea typeface="+mn-lt"/>
                <a:cs typeface="+mn-lt"/>
              </a:rPr>
              <a:t>Letkemann</a:t>
            </a:r>
            <a:r>
              <a:rPr lang="en-US" sz="1700">
                <a:ea typeface="+mn-lt"/>
                <a:cs typeface="+mn-lt"/>
              </a:rPr>
              <a:t>, L., </a:t>
            </a:r>
            <a:r>
              <a:rPr lang="en-US" sz="1700" err="1">
                <a:ea typeface="+mn-lt"/>
                <a:cs typeface="+mn-lt"/>
              </a:rPr>
              <a:t>Baynton</a:t>
            </a:r>
            <a:r>
              <a:rPr lang="en-US" sz="1700">
                <a:ea typeface="+mn-lt"/>
                <a:cs typeface="+mn-lt"/>
              </a:rPr>
              <a:t>, M., Elliott, G., Judge-Stasiak, A., </a:t>
            </a:r>
            <a:r>
              <a:rPr lang="en-US" sz="1700" err="1">
                <a:ea typeface="+mn-lt"/>
                <a:cs typeface="+mn-lt"/>
              </a:rPr>
              <a:t>Blaug</a:t>
            </a:r>
            <a:r>
              <a:rPr lang="en-US" sz="1700">
                <a:ea typeface="+mn-lt"/>
                <a:cs typeface="+mn-lt"/>
              </a:rPr>
              <a:t>, C., Gerard Tetreault, A. &amp; Schweizer, E. (2018a). Restructuring social work field education in 21</a:t>
            </a:r>
            <a:r>
              <a:rPr lang="en-US" sz="1700" baseline="30000">
                <a:ea typeface="+mn-lt"/>
                <a:cs typeface="+mn-lt"/>
              </a:rPr>
              <a:t>st</a:t>
            </a:r>
            <a:r>
              <a:rPr lang="en-US" sz="1700">
                <a:ea typeface="+mn-lt"/>
                <a:cs typeface="+mn-lt"/>
              </a:rPr>
              <a:t> Century Canada: From crisis management to sustainability. </a:t>
            </a:r>
            <a:r>
              <a:rPr lang="en-US" sz="1700" i="1">
                <a:ea typeface="+mn-lt"/>
                <a:cs typeface="+mn-lt"/>
              </a:rPr>
              <a:t>Canadian Social Work Review / Revue Canadienne De Service Social,35</a:t>
            </a:r>
            <a:r>
              <a:rPr lang="en-US" sz="1700">
                <a:ea typeface="+mn-lt"/>
                <a:cs typeface="+mn-lt"/>
              </a:rPr>
              <a:t>(2), 45-66.</a:t>
            </a:r>
          </a:p>
          <a:p>
            <a:pPr marL="0" indent="0">
              <a:buNone/>
            </a:pPr>
            <a:r>
              <a:rPr lang="en-US" sz="1700">
                <a:ea typeface="+mn-lt"/>
                <a:cs typeface="+mn-lt"/>
              </a:rPr>
              <a:t>Ayala, J., Drolet, J., Fulton, A., Hewson, J., </a:t>
            </a:r>
            <a:r>
              <a:rPr lang="en-US" sz="1700" err="1">
                <a:ea typeface="+mn-lt"/>
                <a:cs typeface="+mn-lt"/>
              </a:rPr>
              <a:t>Letkemann</a:t>
            </a:r>
            <a:r>
              <a:rPr lang="en-US" sz="1700">
                <a:ea typeface="+mn-lt"/>
                <a:cs typeface="+mn-lt"/>
              </a:rPr>
              <a:t>, L., </a:t>
            </a:r>
            <a:r>
              <a:rPr lang="en-US" sz="1700" err="1">
                <a:ea typeface="+mn-lt"/>
                <a:cs typeface="+mn-lt"/>
              </a:rPr>
              <a:t>Baynton</a:t>
            </a:r>
            <a:r>
              <a:rPr lang="en-US" sz="1700">
                <a:ea typeface="+mn-lt"/>
                <a:cs typeface="+mn-lt"/>
              </a:rPr>
              <a:t>, M., ... &amp; Schweizer, E. (2018b). Field education in crisis: Experiences of field education coordinators in Canada. </a:t>
            </a:r>
            <a:r>
              <a:rPr lang="en-US" sz="1700" i="1">
                <a:ea typeface="+mn-lt"/>
                <a:cs typeface="+mn-lt"/>
              </a:rPr>
              <a:t>Social Work Education</a:t>
            </a:r>
            <a:r>
              <a:rPr lang="en-US" sz="1700">
                <a:ea typeface="+mn-lt"/>
                <a:cs typeface="+mn-lt"/>
              </a:rPr>
              <a:t>, </a:t>
            </a:r>
            <a:r>
              <a:rPr lang="en-US" sz="1700" i="1">
                <a:ea typeface="+mn-lt"/>
                <a:cs typeface="+mn-lt"/>
              </a:rPr>
              <a:t>37</a:t>
            </a:r>
            <a:r>
              <a:rPr lang="en-US" sz="1700">
                <a:ea typeface="+mn-lt"/>
                <a:cs typeface="+mn-lt"/>
              </a:rPr>
              <a:t>(3), 281-293.</a:t>
            </a:r>
          </a:p>
          <a:p>
            <a:pPr marL="0" indent="0">
              <a:buNone/>
            </a:pPr>
            <a:r>
              <a:rPr lang="en-US" sz="1700">
                <a:ea typeface="+mn-lt"/>
                <a:cs typeface="+mn-lt"/>
              </a:rPr>
              <a:t>Bogo, M. (2015). Field education for clinical social work practice: Best practices and contemporary challenges. </a:t>
            </a:r>
            <a:r>
              <a:rPr lang="en-US" sz="1700" i="1">
                <a:ea typeface="+mn-lt"/>
                <a:cs typeface="+mn-lt"/>
              </a:rPr>
              <a:t>Clinical Social Work Journal, 43</a:t>
            </a:r>
            <a:r>
              <a:rPr lang="en-US" sz="1700">
                <a:ea typeface="+mn-lt"/>
                <a:cs typeface="+mn-lt"/>
              </a:rPr>
              <a:t>(3), 317-324.</a:t>
            </a:r>
          </a:p>
          <a:p>
            <a:pPr marL="0" indent="0">
              <a:buNone/>
            </a:pPr>
            <a:r>
              <a:rPr lang="en-US" sz="1700">
                <a:ea typeface="+mn-lt"/>
                <a:cs typeface="+mn-lt"/>
              </a:rPr>
              <a:t>Council on Social Work Education. (2015). </a:t>
            </a:r>
            <a:r>
              <a:rPr lang="en-US" sz="1700" i="1">
                <a:ea typeface="+mn-lt"/>
                <a:cs typeface="+mn-lt"/>
              </a:rPr>
              <a:t>State of Field Education Survey</a:t>
            </a:r>
            <a:r>
              <a:rPr lang="en-US" sz="1700">
                <a:ea typeface="+mn-lt"/>
                <a:cs typeface="+mn-lt"/>
              </a:rPr>
              <a:t>. </a:t>
            </a:r>
            <a:r>
              <a:rPr lang="en-US" sz="1700" u="sng">
                <a:ea typeface="+mn-lt"/>
                <a:cs typeface="+mn-lt"/>
                <a:hlinkClick r:id="rId2"/>
              </a:rPr>
              <a:t>https://www.cswe.org/CMSPages/GetFile.aspx?guid=05519d2d-7384-41fe-98b8-08a21682ed6e</a:t>
            </a:r>
          </a:p>
          <a:p>
            <a:pPr marL="0" indent="0">
              <a:buNone/>
            </a:pPr>
            <a:r>
              <a:rPr lang="en-US" sz="1700">
                <a:ea typeface="+mn-lt"/>
                <a:cs typeface="+mn-lt"/>
              </a:rPr>
              <a:t>Drolet, J. (2020). A new partnership: Transforming the field education landscape – Intersections of research and practice in Canadian Social Work Field Education. </a:t>
            </a:r>
            <a:r>
              <a:rPr lang="en-US" sz="1700" i="1">
                <a:ea typeface="+mn-lt"/>
                <a:cs typeface="+mn-lt"/>
              </a:rPr>
              <a:t>Field Educator, 10.1</a:t>
            </a:r>
            <a:r>
              <a:rPr lang="en-US" sz="1700">
                <a:ea typeface="+mn-lt"/>
                <a:cs typeface="+mn-lt"/>
              </a:rPr>
              <a:t>(Spring 2020). </a:t>
            </a:r>
            <a:r>
              <a:rPr lang="en-US" sz="1700" u="sng">
                <a:ea typeface="+mn-lt"/>
                <a:cs typeface="+mn-lt"/>
                <a:hlinkClick r:id="rId3"/>
              </a:rPr>
              <a:t>https://fieldeducator.simmons.edu/article/transforming-the-field-education-landscape/</a:t>
            </a:r>
          </a:p>
          <a:p>
            <a:pPr marL="0" indent="0">
              <a:buNone/>
            </a:pPr>
            <a:r>
              <a:rPr lang="en-US" sz="1700">
                <a:ea typeface="+mn-lt"/>
                <a:cs typeface="+mn-lt"/>
              </a:rPr>
              <a:t>Macdonald, L. (2013). Making the Invisible Visible: A Workload Study on the Role of Field Education Coordinators in Canada. </a:t>
            </a:r>
            <a:r>
              <a:rPr lang="en-US" sz="1700" i="1">
                <a:ea typeface="+mn-lt"/>
                <a:cs typeface="+mn-lt"/>
              </a:rPr>
              <a:t>Canadian Social Work</a:t>
            </a:r>
            <a:r>
              <a:rPr lang="en-US" sz="1700">
                <a:ea typeface="+mn-lt"/>
                <a:cs typeface="+mn-lt"/>
              </a:rPr>
              <a:t>, 15(1), 60-73.</a:t>
            </a:r>
          </a:p>
          <a:p>
            <a:pPr marL="0" indent="0">
              <a:buNone/>
            </a:pPr>
            <a:r>
              <a:rPr lang="en-US" sz="1700">
                <a:ea typeface="+mn-lt"/>
                <a:cs typeface="+mn-lt"/>
              </a:rPr>
              <a:t>Robertson, J. S. (2013). Addressing professional suitability in social work education. </a:t>
            </a:r>
            <a:r>
              <a:rPr lang="en-US" sz="1700" i="1">
                <a:ea typeface="+mn-lt"/>
                <a:cs typeface="+mn-lt"/>
              </a:rPr>
              <a:t>The Journal of Practice Teaching and Learning</a:t>
            </a:r>
            <a:r>
              <a:rPr lang="en-US" sz="1700">
                <a:ea typeface="+mn-lt"/>
                <a:cs typeface="+mn-lt"/>
              </a:rPr>
              <a:t>, </a:t>
            </a:r>
            <a:r>
              <a:rPr lang="en-US" sz="1700" i="1">
                <a:ea typeface="+mn-lt"/>
                <a:cs typeface="+mn-lt"/>
              </a:rPr>
              <a:t>11</a:t>
            </a:r>
            <a:r>
              <a:rPr lang="en-US" sz="1700">
                <a:ea typeface="+mn-lt"/>
                <a:cs typeface="+mn-lt"/>
              </a:rPr>
              <a:t>(3), 98-117. </a:t>
            </a:r>
            <a:r>
              <a:rPr lang="en-US" sz="1700" u="sng">
                <a:ea typeface="+mn-lt"/>
                <a:cs typeface="+mn-lt"/>
                <a:hlinkClick r:id="rId4"/>
              </a:rPr>
              <a:t>https://doi.org/10.1921/2402110307</a:t>
            </a:r>
            <a:endParaRPr lang="en-US" sz="1700">
              <a:ea typeface="+mn-lt"/>
              <a:cs typeface="+mn-lt"/>
            </a:endParaRPr>
          </a:p>
        </p:txBody>
      </p:sp>
    </p:spTree>
    <p:extLst>
      <p:ext uri="{BB962C8B-B14F-4D97-AF65-F5344CB8AC3E}">
        <p14:creationId xmlns:p14="http://schemas.microsoft.com/office/powerpoint/2010/main" val="4792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6" name="Rectangle 95">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room&#10;&#10;Description automatically generated">
            <a:extLst>
              <a:ext uri="{FF2B5EF4-FFF2-40B4-BE49-F238E27FC236}">
                <a16:creationId xmlns:a16="http://schemas.microsoft.com/office/drawing/2014/main" id="{447BBB00-351B-4FED-9155-C21A1338A256}"/>
              </a:ext>
            </a:extLst>
          </p:cNvPr>
          <p:cNvPicPr>
            <a:picLocks noChangeAspect="1"/>
          </p:cNvPicPr>
          <p:nvPr/>
        </p:nvPicPr>
        <p:blipFill>
          <a:blip r:embed="rId2"/>
          <a:stretch>
            <a:fillRect/>
          </a:stretch>
        </p:blipFill>
        <p:spPr>
          <a:xfrm>
            <a:off x="1370726" y="1047665"/>
            <a:ext cx="4349186" cy="4984740"/>
          </a:xfrm>
          <a:prstGeom prst="rect">
            <a:avLst/>
          </a:prstGeom>
        </p:spPr>
      </p:pic>
      <p:sp>
        <p:nvSpPr>
          <p:cNvPr id="98" name="Rectangle 97">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B0647D7C-619F-482F-8CAA-22503288863C}"/>
              </a:ext>
            </a:extLst>
          </p:cNvPr>
          <p:cNvSpPr>
            <a:spLocks noGrp="1"/>
          </p:cNvSpPr>
          <p:nvPr>
            <p:ph type="title"/>
          </p:nvPr>
        </p:nvSpPr>
        <p:spPr>
          <a:xfrm>
            <a:off x="6736080" y="1419225"/>
            <a:ext cx="5009386" cy="2085869"/>
          </a:xfrm>
        </p:spPr>
        <p:txBody>
          <a:bodyPr vert="horz" lIns="91440" tIns="45720" rIns="91440" bIns="45720" rtlCol="0" anchor="b">
            <a:normAutofit/>
          </a:bodyPr>
          <a:lstStyle/>
          <a:p>
            <a:pPr algn="ctr"/>
            <a:r>
              <a:rPr lang="en-US" sz="3600">
                <a:solidFill>
                  <a:srgbClr val="FFFFFF"/>
                </a:solidFill>
              </a:rPr>
              <a:t>Questions?</a:t>
            </a:r>
          </a:p>
        </p:txBody>
      </p:sp>
      <p:sp>
        <p:nvSpPr>
          <p:cNvPr id="100" name="Rectangle 99">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101">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CFB04CB5-5170-7845-BE01-6B0E5AF4CA53}"/>
              </a:ext>
            </a:extLst>
          </p:cNvPr>
          <p:cNvSpPr/>
          <p:nvPr/>
        </p:nvSpPr>
        <p:spPr>
          <a:xfrm>
            <a:off x="5977217" y="3244334"/>
            <a:ext cx="237566" cy="369332"/>
          </a:xfrm>
          <a:prstGeom prst="rect">
            <a:avLst/>
          </a:prstGeom>
        </p:spPr>
        <p:txBody>
          <a:bodyPr wrap="none">
            <a:spAutoFit/>
          </a:bodyPr>
          <a:lstStyle/>
          <a:p>
            <a:r>
              <a:rPr lang="en-CA">
                <a:solidFill>
                  <a:srgbClr val="000000"/>
                </a:solidFill>
                <a:latin typeface="-webkit-standard"/>
              </a:rPr>
              <a:t> </a:t>
            </a:r>
            <a:endParaRPr lang="en-US"/>
          </a:p>
        </p:txBody>
      </p:sp>
      <p:sp>
        <p:nvSpPr>
          <p:cNvPr id="3" name="Rectangle 2">
            <a:extLst>
              <a:ext uri="{FF2B5EF4-FFF2-40B4-BE49-F238E27FC236}">
                <a16:creationId xmlns:a16="http://schemas.microsoft.com/office/drawing/2014/main" id="{CC0D7B15-36EE-C545-9A0A-850A14B8E250}"/>
              </a:ext>
            </a:extLst>
          </p:cNvPr>
          <p:cNvSpPr/>
          <p:nvPr/>
        </p:nvSpPr>
        <p:spPr>
          <a:xfrm>
            <a:off x="5977217" y="3244334"/>
            <a:ext cx="237566" cy="369332"/>
          </a:xfrm>
          <a:prstGeom prst="rect">
            <a:avLst/>
          </a:prstGeom>
        </p:spPr>
        <p:txBody>
          <a:bodyPr wrap="none">
            <a:spAutoFit/>
          </a:bodyPr>
          <a:lstStyle/>
          <a:p>
            <a:r>
              <a:rPr lang="en-CA">
                <a:solidFill>
                  <a:srgbClr val="000000"/>
                </a:solidFill>
                <a:latin typeface="-webkit-standard"/>
              </a:rPr>
              <a:t> </a:t>
            </a:r>
            <a:endParaRPr lang="en-US"/>
          </a:p>
        </p:txBody>
      </p:sp>
      <p:sp>
        <p:nvSpPr>
          <p:cNvPr id="5" name="Rectangle 4">
            <a:extLst>
              <a:ext uri="{FF2B5EF4-FFF2-40B4-BE49-F238E27FC236}">
                <a16:creationId xmlns:a16="http://schemas.microsoft.com/office/drawing/2014/main" id="{3D8D1913-D620-D042-8C45-9ABD9DF21AB2}"/>
              </a:ext>
            </a:extLst>
          </p:cNvPr>
          <p:cNvSpPr/>
          <p:nvPr/>
        </p:nvSpPr>
        <p:spPr>
          <a:xfrm>
            <a:off x="5977217" y="3244334"/>
            <a:ext cx="301686" cy="369332"/>
          </a:xfrm>
          <a:prstGeom prst="rect">
            <a:avLst/>
          </a:prstGeom>
        </p:spPr>
        <p:txBody>
          <a:bodyPr wrap="none">
            <a:spAutoFit/>
          </a:bodyPr>
          <a:lstStyle/>
          <a:p>
            <a:r>
              <a:rPr lang="en-CA">
                <a:solidFill>
                  <a:srgbClr val="000000"/>
                </a:solidFill>
                <a:latin typeface="-webkit-standard"/>
              </a:rPr>
              <a:t> </a:t>
            </a:r>
            <a:r>
              <a:rPr lang="en-CA"/>
              <a:t> </a:t>
            </a:r>
            <a:endParaRPr lang="en-US"/>
          </a:p>
        </p:txBody>
      </p:sp>
    </p:spTree>
    <p:extLst>
      <p:ext uri="{BB962C8B-B14F-4D97-AF65-F5344CB8AC3E}">
        <p14:creationId xmlns:p14="http://schemas.microsoft.com/office/powerpoint/2010/main" val="154098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E61841E-529C-460F-9104-B325E4AFD0FD}"/>
              </a:ext>
            </a:extLst>
          </p:cNvPr>
          <p:cNvSpPr/>
          <p:nvPr/>
        </p:nvSpPr>
        <p:spPr>
          <a:xfrm>
            <a:off x="1307042" y="4750593"/>
            <a:ext cx="9577917" cy="1512623"/>
          </a:xfrm>
          <a:prstGeom prst="roundRect">
            <a:avLst/>
          </a:prstGeom>
          <a:solidFill>
            <a:srgbClr val="C890C4">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en-US" sz="2400"/>
          </a:p>
        </p:txBody>
      </p:sp>
      <p:sp>
        <p:nvSpPr>
          <p:cNvPr id="52226" name="TextBox 1">
            <a:extLst>
              <a:ext uri="{FF2B5EF4-FFF2-40B4-BE49-F238E27FC236}">
                <a16:creationId xmlns:a16="http://schemas.microsoft.com/office/drawing/2014/main" id="{AF86084E-6CD4-4B73-934D-1CEA429FD322}"/>
              </a:ext>
            </a:extLst>
          </p:cNvPr>
          <p:cNvSpPr txBox="1">
            <a:spLocks noChangeArrowheads="1"/>
          </p:cNvSpPr>
          <p:nvPr/>
        </p:nvSpPr>
        <p:spPr bwMode="auto">
          <a:xfrm>
            <a:off x="7573699" y="4999071"/>
            <a:ext cx="2435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000" b="1"/>
              <a:t>Dr. Julie Drolet </a:t>
            </a:r>
          </a:p>
          <a:p>
            <a:r>
              <a:rPr lang="en-US" altLang="en-US" sz="2000" i="1"/>
              <a:t>Project Director</a:t>
            </a:r>
          </a:p>
          <a:p>
            <a:r>
              <a:rPr lang="en-US" altLang="en-US" sz="2000" u="sng"/>
              <a:t>jdrolet@ucalgary.ca</a:t>
            </a:r>
          </a:p>
        </p:txBody>
      </p:sp>
      <p:sp>
        <p:nvSpPr>
          <p:cNvPr id="52229" name="TextBox 4">
            <a:extLst>
              <a:ext uri="{FF2B5EF4-FFF2-40B4-BE49-F238E27FC236}">
                <a16:creationId xmlns:a16="http://schemas.microsoft.com/office/drawing/2014/main" id="{C0A6E394-8186-41C9-91DF-7B62B913C0C0}"/>
              </a:ext>
            </a:extLst>
          </p:cNvPr>
          <p:cNvSpPr txBox="1">
            <a:spLocks noChangeArrowheads="1"/>
          </p:cNvSpPr>
          <p:nvPr/>
        </p:nvSpPr>
        <p:spPr bwMode="auto">
          <a:xfrm>
            <a:off x="1555326" y="5276071"/>
            <a:ext cx="3909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400"/>
              <a:t>Project Management Office</a:t>
            </a:r>
          </a:p>
        </p:txBody>
      </p:sp>
      <p:sp>
        <p:nvSpPr>
          <p:cNvPr id="52233" name="TextBox 10">
            <a:extLst>
              <a:ext uri="{FF2B5EF4-FFF2-40B4-BE49-F238E27FC236}">
                <a16:creationId xmlns:a16="http://schemas.microsoft.com/office/drawing/2014/main" id="{B991DAF9-BF05-4C57-81A1-CD882B99ED85}"/>
              </a:ext>
            </a:extLst>
          </p:cNvPr>
          <p:cNvSpPr txBox="1">
            <a:spLocks noChangeArrowheads="1"/>
          </p:cNvSpPr>
          <p:nvPr/>
        </p:nvSpPr>
        <p:spPr bwMode="auto">
          <a:xfrm>
            <a:off x="3553476" y="941308"/>
            <a:ext cx="50850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800"/>
              <a:t>For more information </a:t>
            </a:r>
          </a:p>
          <a:p>
            <a:pPr algn="ctr"/>
            <a:r>
              <a:rPr lang="en-US" altLang="en-US" sz="2800"/>
              <a:t>about the project please email </a:t>
            </a:r>
          </a:p>
          <a:p>
            <a:pPr algn="ctr"/>
            <a:r>
              <a:rPr lang="en-US" altLang="en-US" sz="2800">
                <a:hlinkClick r:id="rId3"/>
              </a:rPr>
              <a:t>tfelproject@gmail.com</a:t>
            </a:r>
            <a:endParaRPr lang="en-US" altLang="en-US" sz="2800"/>
          </a:p>
          <a:p>
            <a:pPr algn="ctr"/>
            <a:endParaRPr lang="en-US" altLang="en-US" sz="3600"/>
          </a:p>
        </p:txBody>
      </p:sp>
      <p:pic>
        <p:nvPicPr>
          <p:cNvPr id="2" name="Picture 1">
            <a:extLst>
              <a:ext uri="{FF2B5EF4-FFF2-40B4-BE49-F238E27FC236}">
                <a16:creationId xmlns:a16="http://schemas.microsoft.com/office/drawing/2014/main" id="{30C2AC98-CAC2-4BA4-A79C-E63BCA294D6E}"/>
              </a:ext>
            </a:extLst>
          </p:cNvPr>
          <p:cNvPicPr>
            <a:picLocks noChangeAspect="1"/>
          </p:cNvPicPr>
          <p:nvPr/>
        </p:nvPicPr>
        <p:blipFill>
          <a:blip r:embed="rId4"/>
          <a:stretch>
            <a:fillRect/>
          </a:stretch>
        </p:blipFill>
        <p:spPr>
          <a:xfrm>
            <a:off x="4856570" y="2640949"/>
            <a:ext cx="2478860" cy="177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92BC36-8538-498F-9D70-369A4E039058}"/>
              </a:ext>
            </a:extLst>
          </p:cNvPr>
          <p:cNvSpPr/>
          <p:nvPr/>
        </p:nvSpPr>
        <p:spPr>
          <a:xfrm>
            <a:off x="1303020" y="2608354"/>
            <a:ext cx="9585960" cy="196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B41FF767-C711-42BF-BBA0-9E392D151B56}"/>
              </a:ext>
            </a:extLst>
          </p:cNvPr>
          <p:cNvSpPr txBox="1"/>
          <p:nvPr/>
        </p:nvSpPr>
        <p:spPr>
          <a:xfrm>
            <a:off x="4409954" y="3045030"/>
            <a:ext cx="3372092"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FFFFFF"/>
                </a:solidFill>
                <a:effectLst/>
                <a:uLnTx/>
                <a:uFillTx/>
                <a:latin typeface="Gill Sans MT" panose="020B0502020104020203"/>
                <a:ea typeface="+mn-ea"/>
                <a:cs typeface="+mn-cs"/>
              </a:rPr>
              <a:t>BREAK</a:t>
            </a:r>
            <a:endParaRPr kumimoji="0" lang="en-CA" sz="65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9" name="Picture 8" descr="A close up of a sign&#10;&#10;Description automatically generated">
            <a:extLst>
              <a:ext uri="{FF2B5EF4-FFF2-40B4-BE49-F238E27FC236}">
                <a16:creationId xmlns:a16="http://schemas.microsoft.com/office/drawing/2014/main" id="{71E14802-E2E3-4604-9406-9E9FE8B52AA9}"/>
              </a:ext>
            </a:extLst>
          </p:cNvPr>
          <p:cNvPicPr>
            <a:picLocks noChangeAspect="1"/>
          </p:cNvPicPr>
          <p:nvPr/>
        </p:nvPicPr>
        <p:blipFill>
          <a:blip r:embed="rId2"/>
          <a:stretch>
            <a:fillRect/>
          </a:stretch>
        </p:blipFill>
        <p:spPr>
          <a:xfrm>
            <a:off x="8988724" y="784784"/>
            <a:ext cx="2762250" cy="649130"/>
          </a:xfrm>
          <a:prstGeom prst="rect">
            <a:avLst/>
          </a:prstGeom>
        </p:spPr>
      </p:pic>
      <p:sp>
        <p:nvSpPr>
          <p:cNvPr id="2" name="TextBox 1">
            <a:extLst>
              <a:ext uri="{FF2B5EF4-FFF2-40B4-BE49-F238E27FC236}">
                <a16:creationId xmlns:a16="http://schemas.microsoft.com/office/drawing/2014/main" id="{990DFC90-9E10-4105-83C4-4B3E9A06E33D}"/>
              </a:ext>
            </a:extLst>
          </p:cNvPr>
          <p:cNvSpPr txBox="1"/>
          <p:nvPr/>
        </p:nvSpPr>
        <p:spPr>
          <a:xfrm>
            <a:off x="2618788" y="4666911"/>
            <a:ext cx="6954424" cy="461665"/>
          </a:xfrm>
          <a:prstGeom prst="rect">
            <a:avLst/>
          </a:prstGeom>
          <a:noFill/>
        </p:spPr>
        <p:txBody>
          <a:bodyPr wrap="square" rtlCol="0">
            <a:spAutoFit/>
          </a:bodyPr>
          <a:lstStyle/>
          <a:p>
            <a:r>
              <a:rPr lang="en-CA" sz="2400" dirty="0"/>
              <a:t>9:45AM – 10:00AM MDT / 11:45AM – 12:00PM</a:t>
            </a:r>
          </a:p>
        </p:txBody>
      </p:sp>
    </p:spTree>
    <p:extLst>
      <p:ext uri="{BB962C8B-B14F-4D97-AF65-F5344CB8AC3E}">
        <p14:creationId xmlns:p14="http://schemas.microsoft.com/office/powerpoint/2010/main" val="1720950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E9A6CA9-521B-45DD-BD43-C10C2A47C8BF}"/>
              </a:ext>
            </a:extLst>
          </p:cNvPr>
          <p:cNvSpPr>
            <a:spLocks noGrp="1"/>
          </p:cNvSpPr>
          <p:nvPr>
            <p:ph type="ctrTitle" idx="4294967295"/>
          </p:nvPr>
        </p:nvSpPr>
        <p:spPr>
          <a:xfrm>
            <a:off x="681834" y="2035115"/>
            <a:ext cx="10527340" cy="1762125"/>
          </a:xfrm>
        </p:spPr>
        <p:txBody>
          <a:bodyPr>
            <a:noAutofit/>
          </a:bodyPr>
          <a:lstStyle/>
          <a:p>
            <a:pPr algn="ctr"/>
            <a:r>
              <a:rPr lang="en-US" sz="4000" b="1" dirty="0">
                <a:solidFill>
                  <a:schemeClr val="accent1"/>
                </a:solidFill>
              </a:rPr>
              <a:t>Virtual field summit: </a:t>
            </a:r>
            <a:br>
              <a:rPr lang="en-US" sz="4000" b="1" dirty="0">
                <a:solidFill>
                  <a:schemeClr val="accent1"/>
                </a:solidFill>
              </a:rPr>
            </a:br>
            <a:r>
              <a:rPr lang="en-US" sz="4000" b="1" dirty="0">
                <a:solidFill>
                  <a:schemeClr val="accent1"/>
                </a:solidFill>
              </a:rPr>
              <a:t>panel </a:t>
            </a:r>
            <a:r>
              <a:rPr lang="en-US" sz="4000" b="1" dirty="0" err="1">
                <a:solidFill>
                  <a:schemeClr val="accent1"/>
                </a:solidFill>
              </a:rPr>
              <a:t>PRESentation</a:t>
            </a:r>
            <a:r>
              <a:rPr lang="en-US" sz="4000" b="1" dirty="0">
                <a:solidFill>
                  <a:schemeClr val="accent1"/>
                </a:solidFill>
              </a:rPr>
              <a:t> </a:t>
            </a:r>
            <a:br>
              <a:rPr lang="en-US" sz="4800" b="1" dirty="0">
                <a:solidFill>
                  <a:schemeClr val="accent1"/>
                </a:solidFill>
              </a:rPr>
            </a:br>
            <a:r>
              <a:rPr lang="en-US" sz="5400" b="1" dirty="0"/>
              <a:t>the challenges </a:t>
            </a:r>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2"/>
          <a:stretch>
            <a:fillRect/>
          </a:stretch>
        </p:blipFill>
        <p:spPr>
          <a:xfrm>
            <a:off x="4714875" y="664605"/>
            <a:ext cx="2762250" cy="649130"/>
          </a:xfrm>
          <a:prstGeom prst="rect">
            <a:avLst/>
          </a:prstGeom>
        </p:spPr>
      </p:pic>
      <p:sp>
        <p:nvSpPr>
          <p:cNvPr id="7" name="TextBox 6">
            <a:extLst>
              <a:ext uri="{FF2B5EF4-FFF2-40B4-BE49-F238E27FC236}">
                <a16:creationId xmlns:a16="http://schemas.microsoft.com/office/drawing/2014/main" id="{E2A43425-053C-4A67-9E1B-416596CC8033}"/>
              </a:ext>
            </a:extLst>
          </p:cNvPr>
          <p:cNvSpPr txBox="1"/>
          <p:nvPr/>
        </p:nvSpPr>
        <p:spPr>
          <a:xfrm>
            <a:off x="2140494" y="3143969"/>
            <a:ext cx="7237379" cy="3447098"/>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Panelists: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Holly Bradley, MSW, RSW</a:t>
            </a: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Grant Charles, PhD, RSW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Clement Dlamini, MSW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Lena </a:t>
            </a:r>
            <a:r>
              <a:rPr kumimoji="0" lang="en-US" sz="2000" b="0" i="0" u="none" strike="noStrike" kern="1200" cap="none" spc="0" normalizeH="0" baseline="0" noProof="0" dirty="0" err="1">
                <a:ln>
                  <a:noFill/>
                </a:ln>
                <a:solidFill>
                  <a:srgbClr val="3D3D3D"/>
                </a:solidFill>
                <a:effectLst/>
                <a:uLnTx/>
                <a:uFillTx/>
                <a:latin typeface="Gill Sans MT" panose="020B0502020104020203"/>
                <a:ea typeface="+mn-ea"/>
                <a:cs typeface="+mn-cs"/>
              </a:rPr>
              <a:t>Dominelli</a:t>
            </a: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 PhD, ACSS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Hosts: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 Julie </a:t>
            </a:r>
            <a:r>
              <a:rPr kumimoji="0" lang="en-US" sz="2000" b="0" i="0" u="none" strike="noStrike" kern="1200" cap="none" spc="0" normalizeH="0" baseline="0" noProof="0" dirty="0" err="1">
                <a:ln>
                  <a:noFill/>
                </a:ln>
                <a:solidFill>
                  <a:srgbClr val="3D3D3D"/>
                </a:solidFill>
                <a:effectLst/>
                <a:uLnTx/>
                <a:uFillTx/>
                <a:latin typeface="Gill Sans MT" panose="020B0502020104020203"/>
                <a:ea typeface="+mn-ea"/>
                <a:cs typeface="+mn-cs"/>
              </a:rPr>
              <a:t>Drolet</a:t>
            </a: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 PhD, RSW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Monika </a:t>
            </a:r>
            <a:r>
              <a:rPr kumimoji="0" lang="en-US" sz="2000" b="0" i="0" u="none" strike="noStrike" kern="1200" cap="none" spc="0" normalizeH="0" baseline="0" noProof="0" dirty="0" err="1">
                <a:ln>
                  <a:noFill/>
                </a:ln>
                <a:solidFill>
                  <a:srgbClr val="3D3D3D"/>
                </a:solidFill>
                <a:effectLst/>
                <a:uLnTx/>
                <a:uFillTx/>
                <a:latin typeface="Gill Sans MT" panose="020B0502020104020203"/>
                <a:ea typeface="+mn-ea"/>
                <a:cs typeface="+mn-cs"/>
              </a:rPr>
              <a:t>Pakstas</a:t>
            </a:r>
            <a:r>
              <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rPr>
              <a:t>, MSW Student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rPr>
              <a:t>July 14, 2020</a:t>
            </a:r>
          </a:p>
        </p:txBody>
      </p:sp>
    </p:spTree>
    <p:extLst>
      <p:ext uri="{BB962C8B-B14F-4D97-AF65-F5344CB8AC3E}">
        <p14:creationId xmlns:p14="http://schemas.microsoft.com/office/powerpoint/2010/main" val="108367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1037-BB45-324D-A223-180149859EB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2F44E12-A160-5D48-9420-6B3D124EB154}"/>
              </a:ext>
            </a:extLst>
          </p:cNvPr>
          <p:cNvSpPr>
            <a:spLocks noGrp="1"/>
          </p:cNvSpPr>
          <p:nvPr>
            <p:ph idx="1"/>
          </p:nvPr>
        </p:nvSpPr>
        <p:spPr/>
        <p:txBody>
          <a:bodyPr>
            <a:normAutofit lnSpcReduction="10000"/>
          </a:bodyPr>
          <a:lstStyle/>
          <a:p>
            <a:pPr marL="0" indent="0">
              <a:buNone/>
            </a:pPr>
            <a:r>
              <a:rPr lang="en-US" b="1" dirty="0"/>
              <a:t>JUNE 14, 2020</a:t>
            </a:r>
          </a:p>
          <a:p>
            <a:r>
              <a:rPr lang="en-US" b="1" dirty="0"/>
              <a:t>8:45 am – 9:00 am		Connect to Zoom</a:t>
            </a:r>
          </a:p>
          <a:p>
            <a:r>
              <a:rPr lang="en-US" b="1" dirty="0"/>
              <a:t>9:05 am – 9:10</a:t>
            </a:r>
            <a:r>
              <a:rPr lang="en-US" dirty="0"/>
              <a:t>	 am		</a:t>
            </a:r>
            <a:r>
              <a:rPr lang="en-US" b="1" dirty="0"/>
              <a:t>Welcome</a:t>
            </a:r>
            <a:r>
              <a:rPr lang="en-US" dirty="0"/>
              <a:t> – Dr. Ellen Perrault, Dean, Faculty of Social Work, University of Calgary</a:t>
            </a:r>
          </a:p>
          <a:p>
            <a:r>
              <a:rPr lang="en-US" b="1" dirty="0"/>
              <a:t>9:10 am – 9:15 am		TFEL Update</a:t>
            </a:r>
            <a:r>
              <a:rPr lang="en-US" dirty="0"/>
              <a:t> – Dr. Julie </a:t>
            </a:r>
            <a:r>
              <a:rPr lang="en-US" dirty="0" err="1"/>
              <a:t>Drolet</a:t>
            </a:r>
            <a:r>
              <a:rPr lang="en-US" dirty="0"/>
              <a:t>, Project Director</a:t>
            </a:r>
          </a:p>
          <a:p>
            <a:r>
              <a:rPr lang="en-US" b="1" dirty="0"/>
              <a:t>9:15 am – 9:45 am		“The State of Social Work Field Education” Plenary Session</a:t>
            </a:r>
          </a:p>
          <a:p>
            <a:r>
              <a:rPr lang="en-US" b="1" dirty="0"/>
              <a:t>9:45 am – 10:00 am	Break</a:t>
            </a:r>
          </a:p>
          <a:p>
            <a:r>
              <a:rPr lang="en-US" b="1" dirty="0"/>
              <a:t>10:00 am – 11:00 am	“The Context of Social Work Field Education” Panel Presentation</a:t>
            </a:r>
          </a:p>
          <a:p>
            <a:r>
              <a:rPr lang="en-US" b="1" dirty="0"/>
              <a:t>11:10 am – 11:15 am	Break</a:t>
            </a:r>
          </a:p>
          <a:p>
            <a:r>
              <a:rPr lang="en-US" b="1" dirty="0"/>
              <a:t>11:15 am – 12:15 am </a:t>
            </a:r>
            <a:r>
              <a:rPr lang="en-US" dirty="0"/>
              <a:t>	</a:t>
            </a:r>
            <a:r>
              <a:rPr lang="en-US" b="1" dirty="0"/>
              <a:t>Breakout Discussions</a:t>
            </a:r>
          </a:p>
          <a:p>
            <a:endParaRPr lang="en-US" dirty="0"/>
          </a:p>
        </p:txBody>
      </p:sp>
    </p:spTree>
    <p:extLst>
      <p:ext uri="{BB962C8B-B14F-4D97-AF65-F5344CB8AC3E}">
        <p14:creationId xmlns:p14="http://schemas.microsoft.com/office/powerpoint/2010/main" val="3144201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7FF4-45FA-49B4-8031-46F41BB4D261}"/>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FFF"/>
                </a:solidFill>
              </a:rPr>
              <a:t>Acknowledgement</a:t>
            </a:r>
          </a:p>
        </p:txBody>
      </p:sp>
      <p:sp>
        <p:nvSpPr>
          <p:cNvPr id="8" name="TextBox 7">
            <a:extLst>
              <a:ext uri="{FF2B5EF4-FFF2-40B4-BE49-F238E27FC236}">
                <a16:creationId xmlns:a16="http://schemas.microsoft.com/office/drawing/2014/main" id="{290E2B29-2272-4ADF-A4F3-82439BD6F98C}"/>
              </a:ext>
            </a:extLst>
          </p:cNvPr>
          <p:cNvSpPr txBox="1"/>
          <p:nvPr/>
        </p:nvSpPr>
        <p:spPr>
          <a:xfrm>
            <a:off x="581194" y="2506530"/>
            <a:ext cx="11029614" cy="21210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595959"/>
                </a:solidFill>
                <a:effectLst/>
                <a:uLnTx/>
                <a:uFillTx/>
                <a:latin typeface="Gill Sans MT" panose="020B0502020104020203"/>
                <a:ea typeface="+mn-ea"/>
                <a:cs typeface="+mn-cs"/>
              </a:rPr>
              <a:t>TFEL is supported in part by funding from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595959"/>
                </a:solidFill>
                <a:effectLst/>
                <a:uLnTx/>
                <a:uFillTx/>
                <a:latin typeface="Gill Sans MT" panose="020B0502020104020203"/>
                <a:ea typeface="+mn-ea"/>
                <a:cs typeface="+mn-cs"/>
              </a:rPr>
              <a:t>Social Sciences and Humanities Research Council.</a:t>
            </a:r>
          </a:p>
        </p:txBody>
      </p:sp>
      <p:pic>
        <p:nvPicPr>
          <p:cNvPr id="6" name="Picture 5" descr="A drawing of a person&#10;&#10;Description automatically generated">
            <a:extLst>
              <a:ext uri="{FF2B5EF4-FFF2-40B4-BE49-F238E27FC236}">
                <a16:creationId xmlns:a16="http://schemas.microsoft.com/office/drawing/2014/main" id="{042D0CC2-2927-4281-A054-8360AC3143A0}"/>
              </a:ext>
            </a:extLst>
          </p:cNvPr>
          <p:cNvPicPr>
            <a:picLocks noChangeAspect="1"/>
          </p:cNvPicPr>
          <p:nvPr/>
        </p:nvPicPr>
        <p:blipFill>
          <a:blip r:embed="rId2"/>
          <a:stretch>
            <a:fillRect/>
          </a:stretch>
        </p:blipFill>
        <p:spPr>
          <a:xfrm>
            <a:off x="3926415" y="5192688"/>
            <a:ext cx="4339169" cy="963156"/>
          </a:xfrm>
          <a:prstGeom prst="rect">
            <a:avLst/>
          </a:prstGeom>
        </p:spPr>
      </p:pic>
    </p:spTree>
    <p:extLst>
      <p:ext uri="{BB962C8B-B14F-4D97-AF65-F5344CB8AC3E}">
        <p14:creationId xmlns:p14="http://schemas.microsoft.com/office/powerpoint/2010/main" val="11320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9C968F-2E70-4175-96FE-1C43AAA30EFA}"/>
              </a:ext>
            </a:extLst>
          </p:cNvPr>
          <p:cNvSpPr>
            <a:spLocks noGrp="1"/>
          </p:cNvSpPr>
          <p:nvPr>
            <p:ph type="title"/>
          </p:nvPr>
        </p:nvSpPr>
        <p:spPr>
          <a:xfrm>
            <a:off x="762121" y="960723"/>
            <a:ext cx="4968489" cy="1013800"/>
          </a:xfrm>
        </p:spPr>
        <p:txBody>
          <a:bodyPr vert="horz" lIns="91440" tIns="45720" rIns="91440" bIns="45720" rtlCol="0">
            <a:normAutofit/>
          </a:bodyPr>
          <a:lstStyle/>
          <a:p>
            <a:r>
              <a:rPr lang="en-US" sz="4000" dirty="0">
                <a:solidFill>
                  <a:srgbClr val="FFFFFF"/>
                </a:solidFill>
              </a:rPr>
              <a:t>Welcome!</a:t>
            </a:r>
          </a:p>
        </p:txBody>
      </p:sp>
      <p:sp>
        <p:nvSpPr>
          <p:cNvPr id="32" name="Rectangle 3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D9A2DA37-AD19-4699-A09F-6F6166FB361F}"/>
              </a:ext>
            </a:extLst>
          </p:cNvPr>
          <p:cNvSpPr txBox="1"/>
          <p:nvPr/>
        </p:nvSpPr>
        <p:spPr>
          <a:xfrm>
            <a:off x="783389" y="2150066"/>
            <a:ext cx="4947221" cy="365034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altLang="en-US" sz="2400" b="0" i="0" u="none" strike="noStrike" kern="1200" cap="all" spc="0" normalizeH="0" baseline="0" noProof="0" dirty="0">
                <a:ln>
                  <a:noFill/>
                </a:ln>
                <a:solidFill>
                  <a:srgbClr val="FFFFFF"/>
                </a:solidFill>
                <a:effectLst/>
                <a:uLnTx/>
                <a:uFillTx/>
                <a:latin typeface="Gill Sans MT" panose="020B0502020104020203"/>
                <a:ea typeface="+mn-ea"/>
                <a:cs typeface="+mn-cs"/>
              </a:rPr>
              <a:t>Outline for today’s session:</a:t>
            </a:r>
          </a:p>
          <a:p>
            <a:pPr marL="342900" marR="0" lvl="0" indent="-342900" algn="l" defTabSz="457200" rtl="0" eaLnBrk="1" fontAlgn="auto" latinLnBrk="0" hangingPunct="1">
              <a:lnSpc>
                <a:spcPct val="100000"/>
              </a:lnSpc>
              <a:spcBef>
                <a:spcPct val="20000"/>
              </a:spcBef>
              <a:spcAft>
                <a:spcPts val="600"/>
              </a:spcAft>
              <a:buClr>
                <a:srgbClr val="E379AC"/>
              </a:buClr>
              <a:buSzPct val="92000"/>
              <a:buFont typeface="Arial" panose="020B0604020202020204" pitchFamily="34" charset="0"/>
              <a:buChar char="•"/>
              <a:tabLst/>
              <a:defRPr/>
            </a:pPr>
            <a:r>
              <a:rPr kumimoji="0" lang="en-US" altLang="en-US" sz="2400" b="0" i="0" u="none" strike="noStrike" kern="1200" cap="all" spc="0" normalizeH="0" baseline="0" noProof="0" dirty="0">
                <a:ln>
                  <a:noFill/>
                </a:ln>
                <a:solidFill>
                  <a:srgbClr val="FFFFFF"/>
                </a:solidFill>
                <a:effectLst/>
                <a:uLnTx/>
                <a:uFillTx/>
                <a:latin typeface="Gill Sans MT" panose="020B0502020104020203"/>
                <a:ea typeface="+mn-ea"/>
                <a:cs typeface="+mn-cs"/>
              </a:rPr>
              <a:t>Housekeeping</a:t>
            </a:r>
          </a:p>
          <a:p>
            <a:pPr marL="342900" marR="0" lvl="0" indent="-342900" algn="l" defTabSz="457200" rtl="0" eaLnBrk="1" fontAlgn="auto" latinLnBrk="0" hangingPunct="1">
              <a:lnSpc>
                <a:spcPct val="100000"/>
              </a:lnSpc>
              <a:spcBef>
                <a:spcPct val="20000"/>
              </a:spcBef>
              <a:spcAft>
                <a:spcPts val="600"/>
              </a:spcAft>
              <a:buClr>
                <a:srgbClr val="E379AC"/>
              </a:buClr>
              <a:buSzPct val="92000"/>
              <a:buFont typeface="Arial" panose="020B0604020202020204" pitchFamily="34" charset="0"/>
              <a:buChar char="•"/>
              <a:tabLst/>
              <a:defRPr/>
            </a:pPr>
            <a:r>
              <a:rPr kumimoji="0" lang="en-US" altLang="en-US" sz="2400" b="0" i="0" u="none" strike="noStrike" kern="1200" cap="all" spc="0" normalizeH="0" baseline="0" noProof="0" dirty="0">
                <a:ln>
                  <a:noFill/>
                </a:ln>
                <a:solidFill>
                  <a:srgbClr val="FFFFFF"/>
                </a:solidFill>
                <a:effectLst/>
                <a:uLnTx/>
                <a:uFillTx/>
                <a:latin typeface="Gill Sans MT" panose="020B0502020104020203"/>
                <a:ea typeface="+mn-ea"/>
                <a:cs typeface="+mn-cs"/>
              </a:rPr>
              <a:t>Introductions</a:t>
            </a:r>
          </a:p>
          <a:p>
            <a:pPr marL="342900" marR="0" lvl="0" indent="-342900" algn="l" defTabSz="457200" rtl="0" eaLnBrk="1" fontAlgn="auto" latinLnBrk="0" hangingPunct="1">
              <a:lnSpc>
                <a:spcPct val="100000"/>
              </a:lnSpc>
              <a:spcBef>
                <a:spcPct val="20000"/>
              </a:spcBef>
              <a:spcAft>
                <a:spcPts val="600"/>
              </a:spcAft>
              <a:buClr>
                <a:srgbClr val="E379AC"/>
              </a:buClr>
              <a:buSzPct val="92000"/>
              <a:buFont typeface="Arial" panose="020B0604020202020204" pitchFamily="34" charset="0"/>
              <a:buChar char="•"/>
              <a:tabLst/>
              <a:defRPr/>
            </a:pPr>
            <a:r>
              <a:rPr kumimoji="0" lang="en-US" altLang="en-US" sz="2400" b="0" i="0" u="none" strike="noStrike" kern="1200" cap="all" spc="0" normalizeH="0" baseline="0" noProof="0" dirty="0">
                <a:ln>
                  <a:noFill/>
                </a:ln>
                <a:solidFill>
                  <a:srgbClr val="FFFFFF"/>
                </a:solidFill>
                <a:effectLst/>
                <a:uLnTx/>
                <a:uFillTx/>
                <a:latin typeface="Gill Sans MT" panose="020B0502020104020203"/>
                <a:ea typeface="+mn-ea"/>
                <a:cs typeface="+mn-cs"/>
              </a:rPr>
              <a:t>Panel questions</a:t>
            </a:r>
          </a:p>
          <a:p>
            <a:pPr marL="342900" marR="0" lvl="0" indent="-342900" algn="l" defTabSz="457200" rtl="0" eaLnBrk="1" fontAlgn="auto" latinLnBrk="0" hangingPunct="1">
              <a:lnSpc>
                <a:spcPct val="100000"/>
              </a:lnSpc>
              <a:spcBef>
                <a:spcPct val="20000"/>
              </a:spcBef>
              <a:spcAft>
                <a:spcPts val="600"/>
              </a:spcAft>
              <a:buClr>
                <a:srgbClr val="E379AC"/>
              </a:buClr>
              <a:buSzPct val="92000"/>
              <a:buFont typeface="Arial" panose="020B0604020202020204" pitchFamily="34" charset="0"/>
              <a:buChar char="•"/>
              <a:tabLst/>
              <a:defRPr/>
            </a:pPr>
            <a:r>
              <a:rPr kumimoji="0" lang="en-US" altLang="en-US" sz="2400" b="0" i="0" u="none" strike="noStrike" kern="1200" cap="all" spc="0" normalizeH="0" baseline="0" noProof="0" dirty="0">
                <a:ln>
                  <a:noFill/>
                </a:ln>
                <a:solidFill>
                  <a:srgbClr val="FFFFFF"/>
                </a:solidFill>
                <a:effectLst/>
                <a:uLnTx/>
                <a:uFillTx/>
                <a:latin typeface="Gill Sans MT" panose="020B0502020104020203"/>
                <a:ea typeface="+mn-ea"/>
                <a:cs typeface="+mn-cs"/>
              </a:rPr>
              <a:t>Concluding Q&amp;A</a:t>
            </a:r>
          </a:p>
          <a:p>
            <a:pPr marL="0" marR="0" lvl="0" indent="0" algn="l" defTabSz="457200" rtl="0" eaLnBrk="1" fontAlgn="auto" latinLnBrk="0" hangingPunct="1">
              <a:lnSpc>
                <a:spcPct val="100000"/>
              </a:lnSpc>
              <a:spcBef>
                <a:spcPct val="20000"/>
              </a:spcBef>
              <a:spcAft>
                <a:spcPts val="600"/>
              </a:spcAft>
              <a:buClr>
                <a:srgbClr val="E379AC"/>
              </a:buClr>
              <a:buSzPct val="92000"/>
              <a:buFontTx/>
              <a:buNone/>
              <a:tabLst/>
              <a:defRPr/>
            </a:pPr>
            <a:endParaRPr kumimoji="0" lang="en-US" altLang="en-US" sz="2400" b="0" i="0" u="none" strike="noStrike" kern="1200" cap="all" spc="0" normalizeH="0" baseline="0" noProof="0" dirty="0">
              <a:ln>
                <a:noFill/>
              </a:ln>
              <a:solidFill>
                <a:srgbClr val="FFFFFF"/>
              </a:solidFill>
              <a:effectLst/>
              <a:uLnTx/>
              <a:uFillTx/>
              <a:latin typeface="Gill Sans MT" panose="020B0502020104020203"/>
              <a:ea typeface="+mn-ea"/>
              <a:cs typeface="+mn-cs"/>
            </a:endParaRPr>
          </a:p>
        </p:txBody>
      </p:sp>
      <p:pic>
        <p:nvPicPr>
          <p:cNvPr id="9" name="Picture 8" descr="A picture containing room&#10;&#10;Description automatically generated">
            <a:extLst>
              <a:ext uri="{FF2B5EF4-FFF2-40B4-BE49-F238E27FC236}">
                <a16:creationId xmlns:a16="http://schemas.microsoft.com/office/drawing/2014/main" id="{C3724B1A-10B5-5344-96C8-A3171E85D4C2}"/>
              </a:ext>
            </a:extLst>
          </p:cNvPr>
          <p:cNvPicPr>
            <a:picLocks noChangeAspect="1"/>
          </p:cNvPicPr>
          <p:nvPr/>
        </p:nvPicPr>
        <p:blipFill>
          <a:blip r:embed="rId2"/>
          <a:stretch>
            <a:fillRect/>
          </a:stretch>
        </p:blipFill>
        <p:spPr>
          <a:xfrm>
            <a:off x="7386633" y="1467623"/>
            <a:ext cx="3471078" cy="3973247"/>
          </a:xfrm>
          <a:prstGeom prst="rect">
            <a:avLst/>
          </a:prstGeom>
        </p:spPr>
      </p:pic>
    </p:spTree>
    <p:extLst>
      <p:ext uri="{BB962C8B-B14F-4D97-AF65-F5344CB8AC3E}">
        <p14:creationId xmlns:p14="http://schemas.microsoft.com/office/powerpoint/2010/main" val="215178233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B54B-A796-3D40-8D49-61A812875C44}"/>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Connect with us virtually</a:t>
            </a:r>
          </a:p>
        </p:txBody>
      </p:sp>
      <p:pic>
        <p:nvPicPr>
          <p:cNvPr id="28" name="Picture 27">
            <a:extLst>
              <a:ext uri="{FF2B5EF4-FFF2-40B4-BE49-F238E27FC236}">
                <a16:creationId xmlns:a16="http://schemas.microsoft.com/office/drawing/2014/main" id="{1E8B9A9D-8ABF-4E46-A21B-16C6DD5ADE00}"/>
              </a:ext>
            </a:extLst>
          </p:cNvPr>
          <p:cNvPicPr>
            <a:picLocks noChangeAspect="1"/>
          </p:cNvPicPr>
          <p:nvPr/>
        </p:nvPicPr>
        <p:blipFill>
          <a:blip r:embed="rId3"/>
          <a:stretch>
            <a:fillRect/>
          </a:stretch>
        </p:blipFill>
        <p:spPr>
          <a:xfrm>
            <a:off x="657225" y="3004065"/>
            <a:ext cx="3305175" cy="2363200"/>
          </a:xfrm>
          <a:prstGeom prst="rect">
            <a:avLst/>
          </a:prstGeom>
        </p:spPr>
      </p:pic>
      <p:sp>
        <p:nvSpPr>
          <p:cNvPr id="6" name="TextBox 5">
            <a:extLst>
              <a:ext uri="{FF2B5EF4-FFF2-40B4-BE49-F238E27FC236}">
                <a16:creationId xmlns:a16="http://schemas.microsoft.com/office/drawing/2014/main" id="{9F85FAA5-F522-4A74-86F5-D46369CB0614}"/>
              </a:ext>
            </a:extLst>
          </p:cNvPr>
          <p:cNvSpPr txBox="1"/>
          <p:nvPr/>
        </p:nvSpPr>
        <p:spPr>
          <a:xfrm>
            <a:off x="4572667" y="2822264"/>
            <a:ext cx="7105481" cy="3222114"/>
          </a:xfrm>
          <a:prstGeom prst="rect">
            <a:avLst/>
          </a:prstGeom>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3300" b="0" i="0" u="none" strike="noStrike" kern="1200" cap="none" spc="0" normalizeH="0" baseline="0" noProof="0" dirty="0">
                <a:ln>
                  <a:noFill/>
                </a:ln>
                <a:solidFill>
                  <a:srgbClr val="3D3D3D"/>
                </a:solidFill>
                <a:effectLst/>
                <a:uLnTx/>
                <a:uFillTx/>
                <a:latin typeface="Gill Sans MT" panose="020B0502020104020203"/>
                <a:ea typeface="+mn-ea"/>
                <a:cs typeface="+mn-cs"/>
              </a:rPr>
              <a:t>Connect with us by joining the Virtual Field Summit conversation online using the hashtags:</a:t>
            </a:r>
          </a:p>
          <a:p>
            <a:pPr marL="0" marR="0" lvl="0" indent="0" algn="ctr" defTabSz="457200" rtl="0" eaLnBrk="1" fontAlgn="auto" latinLnBrk="0" hangingPunct="1">
              <a:lnSpc>
                <a:spcPct val="100000"/>
              </a:lnSpc>
              <a:spcBef>
                <a:spcPct val="20000"/>
              </a:spcBef>
              <a:spcAft>
                <a:spcPts val="600"/>
              </a:spcAft>
              <a:buClr>
                <a:srgbClr val="E379AC"/>
              </a:buClr>
              <a:buSzPct val="92000"/>
              <a:buFont typeface="Wingdings 2" panose="05020102010507070707" pitchFamily="18" charset="2"/>
              <a:buChar char=""/>
              <a:tabLst/>
              <a:defRPr/>
            </a:pP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4600" b="0" i="0" u="none" strike="noStrike" kern="1200" cap="none" spc="0" normalizeH="0" baseline="0" noProof="0" dirty="0">
                <a:ln>
                  <a:noFill/>
                </a:ln>
                <a:solidFill>
                  <a:srgbClr val="3D3D3D"/>
                </a:solidFill>
                <a:effectLst/>
                <a:uLnTx/>
                <a:uFillTx/>
                <a:latin typeface="Gill Sans MT" panose="020B0502020104020203"/>
                <a:ea typeface="+mn-ea"/>
                <a:cs typeface="+mn-cs"/>
              </a:rPr>
              <a:t>#FieldSummit2020</a:t>
            </a:r>
          </a:p>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4600" b="0" i="0" u="none" strike="noStrike" kern="1200" cap="none" spc="0" normalizeH="0" baseline="0" noProof="0" dirty="0">
                <a:ln>
                  <a:noFill/>
                </a:ln>
                <a:solidFill>
                  <a:srgbClr val="3D3D3D"/>
                </a:solidFill>
                <a:effectLst/>
                <a:uLnTx/>
                <a:uFillTx/>
                <a:latin typeface="Gill Sans MT" panose="020B0502020104020203"/>
                <a:ea typeface="+mn-ea"/>
                <a:cs typeface="+mn-cs"/>
              </a:rPr>
              <a:t>#TFELproject</a:t>
            </a:r>
          </a:p>
          <a:p>
            <a:pPr marL="0" marR="0" lvl="0" indent="0" algn="ctr" defTabSz="457200" rtl="0" eaLnBrk="1" fontAlgn="auto" latinLnBrk="0" hangingPunct="1">
              <a:lnSpc>
                <a:spcPct val="100000"/>
              </a:lnSpc>
              <a:spcBef>
                <a:spcPct val="20000"/>
              </a:spcBef>
              <a:spcAft>
                <a:spcPts val="600"/>
              </a:spcAft>
              <a:buClr>
                <a:srgbClr val="E379AC"/>
              </a:buClr>
              <a:buSzPct val="92000"/>
              <a:buFont typeface="Wingdings 2" panose="05020102010507070707" pitchFamily="18" charset="2"/>
              <a:buChar char=""/>
              <a:tabLst/>
              <a:defRPr/>
            </a:pP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2600" b="0" i="0" u="none" strike="noStrike" kern="1200" cap="none" spc="0" normalizeH="0" baseline="0" noProof="0" dirty="0">
                <a:ln>
                  <a:noFill/>
                </a:ln>
                <a:solidFill>
                  <a:srgbClr val="3D3D3D"/>
                </a:solidFill>
                <a:effectLst/>
                <a:uLnTx/>
                <a:uFillTx/>
                <a:latin typeface="Gill Sans MT" panose="020B0502020104020203"/>
                <a:ea typeface="+mn-ea"/>
                <a:cs typeface="+mn-cs"/>
              </a:rPr>
              <a:t>Participants of the Virtual Field Summit can use the hashtag to connect by sharing their thoughts, experiences, and content. </a:t>
            </a: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9544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648BAB-1208-BF4A-8803-36AE96B3F82D}"/>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EFF"/>
                </a:solidFill>
              </a:rPr>
              <a:t>Before we get started…</a:t>
            </a:r>
          </a:p>
        </p:txBody>
      </p:sp>
      <p:graphicFrame>
        <p:nvGraphicFramePr>
          <p:cNvPr id="5" name="Content Placeholder 2">
            <a:extLst>
              <a:ext uri="{FF2B5EF4-FFF2-40B4-BE49-F238E27FC236}">
                <a16:creationId xmlns:a16="http://schemas.microsoft.com/office/drawing/2014/main" id="{71F8C70A-E091-4C8D-8D5F-A4DB17E6C73E}"/>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216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3" name="Rectangle 52">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8D58AE4-1707-40B8-9E1A-8367295C567E}"/>
              </a:ext>
            </a:extLst>
          </p:cNvPr>
          <p:cNvSpPr>
            <a:spLocks noGrp="1"/>
          </p:cNvSpPr>
          <p:nvPr>
            <p:ph type="title"/>
          </p:nvPr>
        </p:nvSpPr>
        <p:spPr>
          <a:xfrm>
            <a:off x="4339592" y="989703"/>
            <a:ext cx="7225075" cy="1013800"/>
          </a:xfrm>
        </p:spPr>
        <p:txBody>
          <a:bodyPr vert="horz" lIns="91440" tIns="45720" rIns="91440" bIns="45720" rtlCol="0" anchor="b">
            <a:normAutofit/>
          </a:bodyPr>
          <a:lstStyle/>
          <a:p>
            <a:r>
              <a:rPr lang="en-US" dirty="0">
                <a:solidFill>
                  <a:schemeClr val="accent1"/>
                </a:solidFill>
              </a:rPr>
              <a:t>Holly </a:t>
            </a:r>
            <a:r>
              <a:rPr lang="en-US">
                <a:solidFill>
                  <a:schemeClr val="accent1"/>
                </a:solidFill>
              </a:rPr>
              <a:t>bradley, msw, </a:t>
            </a:r>
            <a:r>
              <a:rPr lang="en-US" err="1">
                <a:solidFill>
                  <a:schemeClr val="accent1"/>
                </a:solidFill>
              </a:rPr>
              <a:t>rsw</a:t>
            </a:r>
            <a:br>
              <a:rPr lang="en-US" dirty="0"/>
            </a:br>
            <a:endParaRPr lang="en-US">
              <a:solidFill>
                <a:schemeClr val="accent1"/>
              </a:solidFill>
            </a:endParaRPr>
          </a:p>
        </p:txBody>
      </p:sp>
      <p:grpSp>
        <p:nvGrpSpPr>
          <p:cNvPr id="55" name="Group 54">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person looking at the camera&#10;&#10;Description automatically generated">
            <a:extLst>
              <a:ext uri="{FF2B5EF4-FFF2-40B4-BE49-F238E27FC236}">
                <a16:creationId xmlns:a16="http://schemas.microsoft.com/office/drawing/2014/main" id="{F21E2484-5C98-634D-BC39-363B6AED9A93}"/>
              </a:ext>
            </a:extLst>
          </p:cNvPr>
          <p:cNvPicPr>
            <a:picLocks noChangeAspect="1"/>
          </p:cNvPicPr>
          <p:nvPr/>
        </p:nvPicPr>
        <p:blipFill rotWithShape="1">
          <a:blip r:embed="rId2"/>
          <a:srcRect b="5130"/>
          <a:stretch/>
        </p:blipFill>
        <p:spPr>
          <a:xfrm>
            <a:off x="448732" y="600075"/>
            <a:ext cx="3683001" cy="5775325"/>
          </a:xfrm>
          <a:prstGeom prst="rect">
            <a:avLst/>
          </a:prstGeom>
        </p:spPr>
      </p:pic>
      <p:sp>
        <p:nvSpPr>
          <p:cNvPr id="3" name="Content Placeholder 2">
            <a:extLst>
              <a:ext uri="{FF2B5EF4-FFF2-40B4-BE49-F238E27FC236}">
                <a16:creationId xmlns:a16="http://schemas.microsoft.com/office/drawing/2014/main" id="{AED11F86-DB18-4455-ABC9-BF623149915D}"/>
              </a:ext>
            </a:extLst>
          </p:cNvPr>
          <p:cNvSpPr>
            <a:spLocks noGrp="1"/>
          </p:cNvSpPr>
          <p:nvPr>
            <p:ph idx="4294967295"/>
          </p:nvPr>
        </p:nvSpPr>
        <p:spPr>
          <a:xfrm>
            <a:off x="4008915" y="1493967"/>
            <a:ext cx="7167565" cy="3430304"/>
          </a:xfrm>
        </p:spPr>
        <p:txBody>
          <a:bodyPr vert="horz" lIns="91440" tIns="45720" rIns="91440" bIns="45720" rtlCol="0" anchor="ctr">
            <a:normAutofit/>
          </a:bodyPr>
          <a:lstStyle/>
          <a:p>
            <a:pPr marL="305435" indent="-305435" algn="just">
              <a:buNone/>
            </a:pPr>
            <a:r>
              <a:rPr lang="en-US" sz="2000" dirty="0">
                <a:ea typeface="+mn-lt"/>
                <a:cs typeface="+mn-lt"/>
              </a:rPr>
              <a:t>     Holly Bradley is a grateful settler in the traditional and </a:t>
            </a:r>
            <a:r>
              <a:rPr lang="en-US" sz="2000" dirty="0" err="1">
                <a:ea typeface="+mn-lt"/>
                <a:cs typeface="+mn-lt"/>
              </a:rPr>
              <a:t>unceded</a:t>
            </a:r>
            <a:r>
              <a:rPr lang="en-US" sz="2000" dirty="0">
                <a:ea typeface="+mn-lt"/>
                <a:cs typeface="+mn-lt"/>
              </a:rPr>
              <a:t> territory of the Coast Salish Peoples and the traditional territory of the </a:t>
            </a:r>
            <a:r>
              <a:rPr lang="en-US" sz="2000" dirty="0" err="1">
                <a:ea typeface="+mn-lt"/>
                <a:cs typeface="+mn-lt"/>
              </a:rPr>
              <a:t>Snuneymuxw</a:t>
            </a:r>
            <a:r>
              <a:rPr lang="en-US" sz="2000" dirty="0">
                <a:ea typeface="+mn-lt"/>
                <a:cs typeface="+mn-lt"/>
              </a:rPr>
              <a:t> First Nation. She is the Field Education Coordinator for the online BSW program at Vancouver Island University where she has worked since 2009. Holly is in her fifth year as co-chair of the CASWE Field Education committee representing Social Work Field Coordinators and Directors across the country.</a:t>
            </a:r>
            <a:endParaRPr lang="en-US" sz="2000" dirty="0"/>
          </a:p>
          <a:p>
            <a:pPr marL="0" indent="0">
              <a:buNone/>
            </a:pPr>
            <a:endParaRPr lang="en-US" dirty="0"/>
          </a:p>
        </p:txBody>
      </p:sp>
    </p:spTree>
    <p:extLst>
      <p:ext uri="{BB962C8B-B14F-4D97-AF65-F5344CB8AC3E}">
        <p14:creationId xmlns:p14="http://schemas.microsoft.com/office/powerpoint/2010/main" val="2884753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3" name="Rectangle 52">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8D58AE4-1707-40B8-9E1A-8367295C567E}"/>
              </a:ext>
            </a:extLst>
          </p:cNvPr>
          <p:cNvSpPr>
            <a:spLocks noGrp="1"/>
          </p:cNvSpPr>
          <p:nvPr>
            <p:ph type="title"/>
          </p:nvPr>
        </p:nvSpPr>
        <p:spPr>
          <a:xfrm>
            <a:off x="4339592" y="989703"/>
            <a:ext cx="7225075" cy="1013800"/>
          </a:xfrm>
        </p:spPr>
        <p:txBody>
          <a:bodyPr vert="horz" lIns="91440" tIns="45720" rIns="91440" bIns="45720" rtlCol="0" anchor="b">
            <a:normAutofit/>
          </a:bodyPr>
          <a:lstStyle/>
          <a:p>
            <a:r>
              <a:rPr lang="en-US" dirty="0">
                <a:solidFill>
                  <a:schemeClr val="accent1"/>
                </a:solidFill>
              </a:rPr>
              <a:t>Grant </a:t>
            </a:r>
            <a:r>
              <a:rPr lang="en-US" dirty="0" err="1">
                <a:solidFill>
                  <a:schemeClr val="accent1"/>
                </a:solidFill>
              </a:rPr>
              <a:t>charles</a:t>
            </a:r>
            <a:r>
              <a:rPr lang="en-US" dirty="0">
                <a:solidFill>
                  <a:schemeClr val="accent1"/>
                </a:solidFill>
              </a:rPr>
              <a:t>, </a:t>
            </a:r>
            <a:r>
              <a:rPr lang="en-US" dirty="0" err="1">
                <a:solidFill>
                  <a:schemeClr val="accent1"/>
                </a:solidFill>
              </a:rPr>
              <a:t>phd</a:t>
            </a:r>
            <a:r>
              <a:rPr lang="en-US" dirty="0">
                <a:solidFill>
                  <a:schemeClr val="accent1"/>
                </a:solidFill>
              </a:rPr>
              <a:t>, </a:t>
            </a:r>
            <a:r>
              <a:rPr lang="en-US" dirty="0" err="1">
                <a:solidFill>
                  <a:schemeClr val="accent1"/>
                </a:solidFill>
              </a:rPr>
              <a:t>rsw</a:t>
            </a:r>
            <a:br>
              <a:rPr lang="en-US" dirty="0"/>
            </a:br>
            <a:endParaRPr lang="en-US">
              <a:solidFill>
                <a:schemeClr val="accent1"/>
              </a:solidFill>
            </a:endParaRPr>
          </a:p>
        </p:txBody>
      </p:sp>
      <p:grpSp>
        <p:nvGrpSpPr>
          <p:cNvPr id="55" name="Group 54">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AED11F86-DB18-4455-ABC9-BF623149915D}"/>
              </a:ext>
            </a:extLst>
          </p:cNvPr>
          <p:cNvSpPr>
            <a:spLocks noGrp="1"/>
          </p:cNvSpPr>
          <p:nvPr>
            <p:ph idx="4294967295"/>
          </p:nvPr>
        </p:nvSpPr>
        <p:spPr>
          <a:xfrm>
            <a:off x="4397104" y="2069062"/>
            <a:ext cx="7167565" cy="3430304"/>
          </a:xfrm>
        </p:spPr>
        <p:txBody>
          <a:bodyPr vert="horz" lIns="91440" tIns="45720" rIns="91440" bIns="45720" rtlCol="0" anchor="ctr">
            <a:normAutofit/>
          </a:bodyPr>
          <a:lstStyle/>
          <a:p>
            <a:pPr marL="0" indent="0" algn="just">
              <a:buNone/>
            </a:pPr>
            <a:r>
              <a:rPr lang="en-US" sz="2000" dirty="0">
                <a:ea typeface="+mn-lt"/>
                <a:cs typeface="+mn-lt"/>
              </a:rPr>
              <a:t>Grant Charles is an Associate Professor in the School of Social Work and an affiliated faculty with the Division of Adolescent Health and Medicine in the Department of Pediatrics with the Faculty of Medicine at The University of British Columbia. He is a member of the UBC Cluster on Research Based Theatre and a member of the Prato International Collaborative on Family Mental Health. Dr. Charles has worked in a variety of child and youth mental health, special education, youth justice and child welfare settings.</a:t>
            </a:r>
            <a:endParaRPr lang="en-US" dirty="0">
              <a:ea typeface="+mn-lt"/>
              <a:cs typeface="+mn-lt"/>
            </a:endParaRPr>
          </a:p>
          <a:p>
            <a:pPr marL="305435" indent="-305435">
              <a:buNone/>
            </a:pPr>
            <a:endParaRPr lang="en-US" sz="2000" dirty="0">
              <a:ea typeface="+mn-lt"/>
              <a:cs typeface="+mn-lt"/>
            </a:endParaRPr>
          </a:p>
          <a:p>
            <a:pPr marL="0" indent="0">
              <a:buNone/>
            </a:pPr>
            <a:endParaRPr lang="en-US" dirty="0"/>
          </a:p>
        </p:txBody>
      </p:sp>
      <p:pic>
        <p:nvPicPr>
          <p:cNvPr id="4" name="Picture 3" descr="A person wearing a suit and tie smiling at the camera&#10;&#10;Description automatically generated">
            <a:extLst>
              <a:ext uri="{FF2B5EF4-FFF2-40B4-BE49-F238E27FC236}">
                <a16:creationId xmlns:a16="http://schemas.microsoft.com/office/drawing/2014/main" id="{128EF18A-DC92-4041-928E-4CD57D5FEE87}"/>
              </a:ext>
            </a:extLst>
          </p:cNvPr>
          <p:cNvPicPr>
            <a:picLocks noChangeAspect="1"/>
          </p:cNvPicPr>
          <p:nvPr/>
        </p:nvPicPr>
        <p:blipFill>
          <a:blip r:embed="rId2"/>
          <a:stretch>
            <a:fillRect/>
          </a:stretch>
        </p:blipFill>
        <p:spPr>
          <a:xfrm>
            <a:off x="435282" y="1209081"/>
            <a:ext cx="3722454" cy="3722454"/>
          </a:xfrm>
          <a:prstGeom prst="rect">
            <a:avLst/>
          </a:prstGeom>
        </p:spPr>
      </p:pic>
    </p:spTree>
    <p:extLst>
      <p:ext uri="{BB962C8B-B14F-4D97-AF65-F5344CB8AC3E}">
        <p14:creationId xmlns:p14="http://schemas.microsoft.com/office/powerpoint/2010/main" val="229225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3" name="Rectangle 52">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8D58AE4-1707-40B8-9E1A-8367295C567E}"/>
              </a:ext>
            </a:extLst>
          </p:cNvPr>
          <p:cNvSpPr>
            <a:spLocks noGrp="1"/>
          </p:cNvSpPr>
          <p:nvPr>
            <p:ph type="title"/>
          </p:nvPr>
        </p:nvSpPr>
        <p:spPr>
          <a:xfrm>
            <a:off x="4238950" y="702156"/>
            <a:ext cx="7225075" cy="1013800"/>
          </a:xfrm>
        </p:spPr>
        <p:txBody>
          <a:bodyPr vert="horz" lIns="91440" tIns="45720" rIns="91440" bIns="45720" rtlCol="0" anchor="b">
            <a:normAutofit/>
          </a:bodyPr>
          <a:lstStyle/>
          <a:p>
            <a:r>
              <a:rPr lang="en-US" dirty="0">
                <a:solidFill>
                  <a:schemeClr val="accent1"/>
                </a:solidFill>
              </a:rPr>
              <a:t>clement </a:t>
            </a:r>
            <a:r>
              <a:rPr lang="en-US">
                <a:solidFill>
                  <a:schemeClr val="accent1"/>
                </a:solidFill>
              </a:rPr>
              <a:t>dLamini, </a:t>
            </a:r>
            <a:r>
              <a:rPr lang="en-US" dirty="0" err="1">
                <a:solidFill>
                  <a:schemeClr val="accent1"/>
                </a:solidFill>
              </a:rPr>
              <a:t>msw</a:t>
            </a:r>
            <a:br>
              <a:rPr lang="en-US" dirty="0"/>
            </a:br>
            <a:endParaRPr lang="en-US">
              <a:solidFill>
                <a:schemeClr val="accent1"/>
              </a:solidFill>
            </a:endParaRPr>
          </a:p>
        </p:txBody>
      </p:sp>
      <p:grpSp>
        <p:nvGrpSpPr>
          <p:cNvPr id="55" name="Group 54">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AED11F86-DB18-4455-ABC9-BF623149915D}"/>
              </a:ext>
            </a:extLst>
          </p:cNvPr>
          <p:cNvSpPr>
            <a:spLocks noGrp="1"/>
          </p:cNvSpPr>
          <p:nvPr>
            <p:ph idx="4294967295"/>
          </p:nvPr>
        </p:nvSpPr>
        <p:spPr>
          <a:xfrm>
            <a:off x="4008914" y="976382"/>
            <a:ext cx="7253828" cy="4911171"/>
          </a:xfrm>
        </p:spPr>
        <p:txBody>
          <a:bodyPr vert="horz" lIns="91440" tIns="45720" rIns="91440" bIns="45720" rtlCol="0" anchor="ctr">
            <a:normAutofit/>
          </a:bodyPr>
          <a:lstStyle/>
          <a:p>
            <a:pPr marL="305435" indent="-305435" algn="just">
              <a:buNone/>
            </a:pPr>
            <a:r>
              <a:rPr lang="en-US" sz="2000" dirty="0">
                <a:solidFill>
                  <a:srgbClr val="2C2C2C"/>
                </a:solidFill>
                <a:ea typeface="+mn-lt"/>
                <a:cs typeface="+mn-lt"/>
              </a:rPr>
              <a:t> 	Clement Dlamini is the Director of Centre for Community Services and a Social Work Lecturer at the University of Eswatini in the Department of Sociology and Social Work. He is the Founding Member and current President of the Monitoring &amp; Evaluation Association of Swaziland (MEAS). He has a Master's Degree in Social Work from the Stephen F. Austin State University School of Social Work in Nacogdoches, Texas. He has competencies in HIV and AIDS training, program design and evaluation, rural community development, community and health systems strengthening, community mobilization, policy analysis and participatory rural appraisal.</a:t>
            </a:r>
          </a:p>
          <a:p>
            <a:pPr marL="0" indent="0">
              <a:buNone/>
            </a:pPr>
            <a:endParaRPr lang="en-US" dirty="0">
              <a:solidFill>
                <a:srgbClr val="2C2C2C"/>
              </a:solidFill>
            </a:endParaRPr>
          </a:p>
        </p:txBody>
      </p:sp>
      <p:pic>
        <p:nvPicPr>
          <p:cNvPr id="4" name="Picture 3" descr="A person wearing a suit and tie smiling at the camera&#10;&#10;Description automatically generated">
            <a:extLst>
              <a:ext uri="{FF2B5EF4-FFF2-40B4-BE49-F238E27FC236}">
                <a16:creationId xmlns:a16="http://schemas.microsoft.com/office/drawing/2014/main" id="{A66D3235-0F53-4D9D-86F8-BC916A45544C}"/>
              </a:ext>
            </a:extLst>
          </p:cNvPr>
          <p:cNvPicPr>
            <a:picLocks noChangeAspect="1"/>
          </p:cNvPicPr>
          <p:nvPr/>
        </p:nvPicPr>
        <p:blipFill>
          <a:blip r:embed="rId2"/>
          <a:stretch>
            <a:fillRect/>
          </a:stretch>
        </p:blipFill>
        <p:spPr>
          <a:xfrm>
            <a:off x="576377" y="1097158"/>
            <a:ext cx="3429256" cy="4198653"/>
          </a:xfrm>
          <a:prstGeom prst="rect">
            <a:avLst/>
          </a:prstGeom>
        </p:spPr>
      </p:pic>
    </p:spTree>
    <p:extLst>
      <p:ext uri="{BB962C8B-B14F-4D97-AF65-F5344CB8AC3E}">
        <p14:creationId xmlns:p14="http://schemas.microsoft.com/office/powerpoint/2010/main" val="145703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3" name="Rectangle 52">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8D58AE4-1707-40B8-9E1A-8367295C567E}"/>
              </a:ext>
            </a:extLst>
          </p:cNvPr>
          <p:cNvSpPr>
            <a:spLocks noGrp="1"/>
          </p:cNvSpPr>
          <p:nvPr>
            <p:ph type="title"/>
          </p:nvPr>
        </p:nvSpPr>
        <p:spPr>
          <a:xfrm>
            <a:off x="4440233" y="889061"/>
            <a:ext cx="7225075" cy="1013800"/>
          </a:xfrm>
        </p:spPr>
        <p:txBody>
          <a:bodyPr vert="horz" lIns="91440" tIns="45720" rIns="91440" bIns="45720" rtlCol="0" anchor="b">
            <a:normAutofit/>
          </a:bodyPr>
          <a:lstStyle/>
          <a:p>
            <a:r>
              <a:rPr lang="en-US" dirty="0" err="1">
                <a:solidFill>
                  <a:schemeClr val="accent1"/>
                </a:solidFill>
              </a:rPr>
              <a:t>lena</a:t>
            </a:r>
            <a:r>
              <a:rPr lang="en-US" dirty="0">
                <a:solidFill>
                  <a:schemeClr val="accent1"/>
                </a:solidFill>
              </a:rPr>
              <a:t> </a:t>
            </a:r>
            <a:r>
              <a:rPr lang="en-US" dirty="0" err="1">
                <a:solidFill>
                  <a:schemeClr val="accent1"/>
                </a:solidFill>
              </a:rPr>
              <a:t>dominelli</a:t>
            </a:r>
            <a:r>
              <a:rPr lang="en-US" dirty="0">
                <a:solidFill>
                  <a:schemeClr val="accent1"/>
                </a:solidFill>
              </a:rPr>
              <a:t>, </a:t>
            </a:r>
            <a:r>
              <a:rPr lang="en-US" dirty="0" err="1">
                <a:solidFill>
                  <a:schemeClr val="accent1"/>
                </a:solidFill>
              </a:rPr>
              <a:t>phd</a:t>
            </a:r>
            <a:r>
              <a:rPr lang="en-US" dirty="0">
                <a:solidFill>
                  <a:schemeClr val="accent1"/>
                </a:solidFill>
              </a:rPr>
              <a:t>, </a:t>
            </a:r>
            <a:r>
              <a:rPr lang="en-US" dirty="0" err="1">
                <a:solidFill>
                  <a:schemeClr val="accent1"/>
                </a:solidFill>
              </a:rPr>
              <a:t>acss</a:t>
            </a:r>
            <a:br>
              <a:rPr lang="en-US" dirty="0"/>
            </a:br>
            <a:endParaRPr lang="en-US">
              <a:solidFill>
                <a:schemeClr val="accent1"/>
              </a:solidFill>
            </a:endParaRPr>
          </a:p>
        </p:txBody>
      </p:sp>
      <p:grpSp>
        <p:nvGrpSpPr>
          <p:cNvPr id="55" name="Group 54">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AED11F86-DB18-4455-ABC9-BF623149915D}"/>
              </a:ext>
            </a:extLst>
          </p:cNvPr>
          <p:cNvSpPr>
            <a:spLocks noGrp="1"/>
          </p:cNvSpPr>
          <p:nvPr>
            <p:ph idx="4294967295"/>
          </p:nvPr>
        </p:nvSpPr>
        <p:spPr>
          <a:xfrm>
            <a:off x="4152688" y="1709627"/>
            <a:ext cx="7153188" cy="4983058"/>
          </a:xfrm>
        </p:spPr>
        <p:txBody>
          <a:bodyPr vert="horz" lIns="91440" tIns="45720" rIns="91440" bIns="45720" rtlCol="0" anchor="ctr">
            <a:normAutofit fontScale="92500" lnSpcReduction="10000"/>
          </a:bodyPr>
          <a:lstStyle/>
          <a:p>
            <a:pPr marL="305435" indent="-305435" algn="just">
              <a:buNone/>
            </a:pPr>
            <a:r>
              <a:rPr lang="en-US" sz="2000" dirty="0">
                <a:solidFill>
                  <a:srgbClr val="2C2C2C"/>
                </a:solidFill>
                <a:ea typeface="+mn-lt"/>
                <a:cs typeface="+mn-lt"/>
              </a:rPr>
              <a:t>  Professor Lena </a:t>
            </a:r>
            <a:r>
              <a:rPr lang="en-US" sz="2000" dirty="0" err="1">
                <a:solidFill>
                  <a:srgbClr val="2C2C2C"/>
                </a:solidFill>
                <a:ea typeface="+mn-lt"/>
                <a:cs typeface="+mn-lt"/>
              </a:rPr>
              <a:t>Dominelli</a:t>
            </a:r>
            <a:r>
              <a:rPr lang="en-US" sz="2000" dirty="0">
                <a:solidFill>
                  <a:srgbClr val="2C2C2C"/>
                </a:solidFill>
                <a:ea typeface="+mn-lt"/>
                <a:cs typeface="+mn-lt"/>
              </a:rPr>
              <a:t> holds a Chair in Social Work at the University of Stirling in Scotland.  She was previously Co-Director at the Institute of Hazards, Risk and Resilience (2010-2016) at Durham University.  She has a specific interest in projects on climate change and extreme weather events including health pandemics like Covid-19, drought, floods, cold snaps; wildfires; earthquakes, volcanic eruptions; disaster interventions; vulnerability and resilience; community engagement; coproduction and participatory action research.  Her research projects include funding from the ESRC, EPSRC, NERC, the Department of International Development and </a:t>
            </a:r>
            <a:r>
              <a:rPr lang="en-US" sz="2000" dirty="0" err="1">
                <a:solidFill>
                  <a:srgbClr val="2C2C2C"/>
                </a:solidFill>
                <a:ea typeface="+mn-lt"/>
                <a:cs typeface="+mn-lt"/>
              </a:rPr>
              <a:t>Wellcome</a:t>
            </a:r>
            <a:r>
              <a:rPr lang="en-US" sz="2000" dirty="0">
                <a:solidFill>
                  <a:srgbClr val="2C2C2C"/>
                </a:solidFill>
                <a:ea typeface="+mn-lt"/>
                <a:cs typeface="+mn-lt"/>
              </a:rPr>
              <a:t> Trust. Lena is a prolific writer and has published widely in social work, social policy and sociology. She currently chairs the IASSW Committee on Disaster Interventions, Climate Change and Sustainability and has represented the social work profession at the United Nations discussions on climate change, since Cancun, Mexico in 2010.  She has received various </a:t>
            </a:r>
            <a:r>
              <a:rPr lang="en-US" sz="2000" dirty="0" err="1">
                <a:solidFill>
                  <a:srgbClr val="2C2C2C"/>
                </a:solidFill>
                <a:ea typeface="+mn-lt"/>
                <a:cs typeface="+mn-lt"/>
              </a:rPr>
              <a:t>honours</a:t>
            </a:r>
            <a:r>
              <a:rPr lang="en-US" sz="2000" dirty="0">
                <a:solidFill>
                  <a:srgbClr val="2C2C2C"/>
                </a:solidFill>
                <a:ea typeface="+mn-lt"/>
                <a:cs typeface="+mn-lt"/>
              </a:rPr>
              <a:t> for her work.</a:t>
            </a:r>
            <a:endParaRPr lang="en-US" dirty="0">
              <a:solidFill>
                <a:srgbClr val="2C2C2C"/>
              </a:solidFill>
            </a:endParaRPr>
          </a:p>
          <a:p>
            <a:pPr marL="0" indent="0">
              <a:buNone/>
            </a:pPr>
            <a:endParaRPr lang="en-US" dirty="0">
              <a:solidFill>
                <a:srgbClr val="2C2C2C"/>
              </a:solidFill>
            </a:endParaRPr>
          </a:p>
        </p:txBody>
      </p:sp>
      <p:pic>
        <p:nvPicPr>
          <p:cNvPr id="6" name="Picture 5" descr="A person smiling for the camera&#10;&#10;Description automatically generated">
            <a:extLst>
              <a:ext uri="{FF2B5EF4-FFF2-40B4-BE49-F238E27FC236}">
                <a16:creationId xmlns:a16="http://schemas.microsoft.com/office/drawing/2014/main" id="{BC5EA1E2-6E5F-4035-81FC-C2861E388AB9}"/>
              </a:ext>
            </a:extLst>
          </p:cNvPr>
          <p:cNvPicPr>
            <a:picLocks noChangeAspect="1"/>
          </p:cNvPicPr>
          <p:nvPr/>
        </p:nvPicPr>
        <p:blipFill>
          <a:blip r:embed="rId2"/>
          <a:stretch>
            <a:fillRect/>
          </a:stretch>
        </p:blipFill>
        <p:spPr>
          <a:xfrm>
            <a:off x="573367" y="1202562"/>
            <a:ext cx="3500364" cy="2621678"/>
          </a:xfrm>
          <a:prstGeom prst="rect">
            <a:avLst/>
          </a:prstGeom>
        </p:spPr>
      </p:pic>
    </p:spTree>
    <p:extLst>
      <p:ext uri="{BB962C8B-B14F-4D97-AF65-F5344CB8AC3E}">
        <p14:creationId xmlns:p14="http://schemas.microsoft.com/office/powerpoint/2010/main" val="856670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2401-AEBD-4509-80C1-FBBFA8EE41B2}"/>
              </a:ext>
            </a:extLst>
          </p:cNvPr>
          <p:cNvSpPr>
            <a:spLocks noGrp="1"/>
          </p:cNvSpPr>
          <p:nvPr>
            <p:ph type="title"/>
          </p:nvPr>
        </p:nvSpPr>
        <p:spPr/>
        <p:txBody>
          <a:bodyPr/>
          <a:lstStyle/>
          <a:p>
            <a:r>
              <a:rPr lang="en-US"/>
              <a:t>Question 1</a:t>
            </a:r>
          </a:p>
        </p:txBody>
      </p:sp>
      <p:sp>
        <p:nvSpPr>
          <p:cNvPr id="4" name="Content Placeholder 3">
            <a:extLst>
              <a:ext uri="{FF2B5EF4-FFF2-40B4-BE49-F238E27FC236}">
                <a16:creationId xmlns:a16="http://schemas.microsoft.com/office/drawing/2014/main" id="{33F9BC4A-B47A-4EF7-BFFB-CA63172FB5C2}"/>
              </a:ext>
            </a:extLst>
          </p:cNvPr>
          <p:cNvSpPr>
            <a:spLocks noGrp="1"/>
          </p:cNvSpPr>
          <p:nvPr>
            <p:ph sz="half" idx="2"/>
          </p:nvPr>
        </p:nvSpPr>
        <p:spPr>
          <a:xfrm>
            <a:off x="581194" y="2106543"/>
            <a:ext cx="5393100" cy="3754508"/>
          </a:xfrm>
        </p:spPr>
        <p:txBody>
          <a:bodyPr>
            <a:normAutofit/>
          </a:bodyPr>
          <a:lstStyle/>
          <a:p>
            <a:pPr marL="0" indent="0">
              <a:buNone/>
            </a:pPr>
            <a:r>
              <a:rPr lang="en-US" sz="3200" dirty="0">
                <a:solidFill>
                  <a:schemeClr val="tx1"/>
                </a:solidFill>
                <a:ea typeface="+mn-lt"/>
                <a:cs typeface="+mn-lt"/>
              </a:rPr>
              <a:t>What are the most pressing </a:t>
            </a:r>
            <a:br>
              <a:rPr lang="en-US" sz="3200" dirty="0">
                <a:solidFill>
                  <a:schemeClr val="tx1"/>
                </a:solidFill>
                <a:ea typeface="+mn-lt"/>
                <a:cs typeface="+mn-lt"/>
              </a:rPr>
            </a:br>
            <a:r>
              <a:rPr lang="en-US" sz="3200" dirty="0">
                <a:solidFill>
                  <a:schemeClr val="tx1"/>
                </a:solidFill>
                <a:ea typeface="+mn-lt"/>
                <a:cs typeface="+mn-lt"/>
              </a:rPr>
              <a:t>challenges facing social </a:t>
            </a:r>
            <a:br>
              <a:rPr lang="en-US" sz="3200" dirty="0">
                <a:solidFill>
                  <a:schemeClr val="tx1"/>
                </a:solidFill>
                <a:ea typeface="+mn-lt"/>
                <a:cs typeface="+mn-lt"/>
              </a:rPr>
            </a:br>
            <a:r>
              <a:rPr lang="en-US" sz="3200" dirty="0">
                <a:solidFill>
                  <a:schemeClr val="tx1"/>
                </a:solidFill>
                <a:ea typeface="+mn-lt"/>
                <a:cs typeface="+mn-lt"/>
              </a:rPr>
              <a:t>work field education? </a:t>
            </a:r>
          </a:p>
          <a:p>
            <a:pPr marL="457200" indent="-457200"/>
            <a:r>
              <a:rPr lang="en-US" sz="2800" dirty="0">
                <a:solidFill>
                  <a:schemeClr val="tx1"/>
                </a:solidFill>
                <a:ea typeface="+mn-lt"/>
                <a:cs typeface="+mn-lt"/>
              </a:rPr>
              <a:t>How do you suggest they be addressed?</a:t>
            </a:r>
            <a:r>
              <a:rPr lang="en-US" sz="3200" dirty="0">
                <a:solidFill>
                  <a:schemeClr val="tx1"/>
                </a:solidFill>
                <a:ea typeface="+mn-lt"/>
                <a:cs typeface="+mn-lt"/>
              </a:rPr>
              <a:t> </a:t>
            </a:r>
            <a:endParaRPr lang="en-US" sz="3200">
              <a:solidFill>
                <a:schemeClr val="tx1"/>
              </a:solidFill>
            </a:endParaRPr>
          </a:p>
        </p:txBody>
      </p:sp>
      <p:sp>
        <p:nvSpPr>
          <p:cNvPr id="6" name="Content Placeholder 5">
            <a:extLst>
              <a:ext uri="{FF2B5EF4-FFF2-40B4-BE49-F238E27FC236}">
                <a16:creationId xmlns:a16="http://schemas.microsoft.com/office/drawing/2014/main" id="{85CE099D-D0F0-4640-88BE-BBF004E17280}"/>
              </a:ext>
            </a:extLst>
          </p:cNvPr>
          <p:cNvSpPr>
            <a:spLocks noGrp="1"/>
          </p:cNvSpPr>
          <p:nvPr>
            <p:ph sz="quarter" idx="4"/>
          </p:nvPr>
        </p:nvSpPr>
        <p:spPr>
          <a:xfrm>
            <a:off x="6217709" y="2106543"/>
            <a:ext cx="5393100" cy="3754508"/>
          </a:xfrm>
        </p:spPr>
        <p:txBody>
          <a:bodyPr>
            <a:normAutofit/>
          </a:bodyPr>
          <a:lstStyle/>
          <a:p>
            <a:pPr marL="0" indent="0">
              <a:buNone/>
            </a:pPr>
            <a:r>
              <a:rPr lang="en-US" sz="3200" dirty="0" err="1">
                <a:solidFill>
                  <a:schemeClr val="tx1"/>
                </a:solidFill>
                <a:ea typeface="+mn-lt"/>
                <a:cs typeface="+mn-lt"/>
              </a:rPr>
              <a:t>Quels</a:t>
            </a:r>
            <a:r>
              <a:rPr lang="en-US" sz="3200" dirty="0">
                <a:solidFill>
                  <a:schemeClr val="tx1"/>
                </a:solidFill>
                <a:ea typeface="+mn-lt"/>
                <a:cs typeface="+mn-lt"/>
              </a:rPr>
              <a:t> </a:t>
            </a:r>
            <a:r>
              <a:rPr lang="en-US" sz="3200" dirty="0" err="1">
                <a:solidFill>
                  <a:schemeClr val="tx1"/>
                </a:solidFill>
                <a:ea typeface="+mn-lt"/>
                <a:cs typeface="+mn-lt"/>
              </a:rPr>
              <a:t>sont</a:t>
            </a:r>
            <a:r>
              <a:rPr lang="en-US" sz="3200" dirty="0">
                <a:solidFill>
                  <a:schemeClr val="tx1"/>
                </a:solidFill>
                <a:ea typeface="+mn-lt"/>
                <a:cs typeface="+mn-lt"/>
              </a:rPr>
              <a:t> les </a:t>
            </a:r>
            <a:r>
              <a:rPr lang="en-US" sz="3200" dirty="0" err="1">
                <a:solidFill>
                  <a:schemeClr val="tx1"/>
                </a:solidFill>
                <a:ea typeface="+mn-lt"/>
                <a:cs typeface="+mn-lt"/>
              </a:rPr>
              <a:t>défis</a:t>
            </a:r>
            <a:r>
              <a:rPr lang="en-US" sz="3200" dirty="0">
                <a:solidFill>
                  <a:schemeClr val="tx1"/>
                </a:solidFill>
                <a:ea typeface="+mn-lt"/>
                <a:cs typeface="+mn-lt"/>
              </a:rPr>
              <a:t> les plus </a:t>
            </a:r>
            <a:r>
              <a:rPr lang="en-US" sz="3200" dirty="0" err="1">
                <a:solidFill>
                  <a:schemeClr val="tx1"/>
                </a:solidFill>
                <a:ea typeface="+mn-lt"/>
                <a:cs typeface="+mn-lt"/>
              </a:rPr>
              <a:t>pressants</a:t>
            </a:r>
            <a:r>
              <a:rPr lang="en-US" sz="3200" dirty="0">
                <a:solidFill>
                  <a:schemeClr val="tx1"/>
                </a:solidFill>
                <a:ea typeface="+mn-lt"/>
                <a:cs typeface="+mn-lt"/>
              </a:rPr>
              <a:t> pour les stages en travail social? </a:t>
            </a:r>
          </a:p>
          <a:p>
            <a:pPr marL="457200" indent="-457200"/>
            <a:r>
              <a:rPr lang="en-US" sz="2800" dirty="0">
                <a:solidFill>
                  <a:schemeClr val="tx1"/>
                </a:solidFill>
                <a:ea typeface="+mn-lt"/>
                <a:cs typeface="+mn-lt"/>
              </a:rPr>
              <a:t>Comment </a:t>
            </a:r>
            <a:r>
              <a:rPr lang="en-US" sz="2800" dirty="0" err="1">
                <a:solidFill>
                  <a:schemeClr val="tx1"/>
                </a:solidFill>
                <a:ea typeface="+mn-lt"/>
                <a:cs typeface="+mn-lt"/>
              </a:rPr>
              <a:t>aborderiez-vous</a:t>
            </a:r>
            <a:r>
              <a:rPr lang="en-US" sz="2800" dirty="0">
                <a:solidFill>
                  <a:schemeClr val="tx1"/>
                </a:solidFill>
                <a:ea typeface="+mn-lt"/>
                <a:cs typeface="+mn-lt"/>
              </a:rPr>
              <a:t> les </a:t>
            </a:r>
            <a:r>
              <a:rPr lang="en-US" sz="2800" dirty="0" err="1">
                <a:solidFill>
                  <a:schemeClr val="tx1"/>
                </a:solidFill>
                <a:ea typeface="+mn-lt"/>
                <a:cs typeface="+mn-lt"/>
              </a:rPr>
              <a:t>défis</a:t>
            </a:r>
            <a:r>
              <a:rPr lang="en-US" sz="2800" dirty="0">
                <a:solidFill>
                  <a:schemeClr val="tx1"/>
                </a:solidFill>
                <a:ea typeface="+mn-lt"/>
                <a:cs typeface="+mn-lt"/>
              </a:rPr>
              <a:t> </a:t>
            </a:r>
            <a:r>
              <a:rPr lang="en-US" sz="2800" dirty="0" err="1">
                <a:solidFill>
                  <a:schemeClr val="tx1"/>
                </a:solidFill>
                <a:ea typeface="+mn-lt"/>
                <a:cs typeface="+mn-lt"/>
              </a:rPr>
              <a:t>rencontrés</a:t>
            </a:r>
            <a:r>
              <a:rPr lang="en-US" sz="2800" dirty="0">
                <a:solidFill>
                  <a:schemeClr val="tx1"/>
                </a:solidFill>
                <a:ea typeface="+mn-lt"/>
                <a:cs typeface="+mn-lt"/>
              </a:rPr>
              <a:t>?</a:t>
            </a:r>
            <a:endParaRPr lang="en-US" sz="2800" dirty="0">
              <a:solidFill>
                <a:schemeClr val="tx1"/>
              </a:solidFill>
            </a:endParaRPr>
          </a:p>
        </p:txBody>
      </p:sp>
    </p:spTree>
    <p:extLst>
      <p:ext uri="{BB962C8B-B14F-4D97-AF65-F5344CB8AC3E}">
        <p14:creationId xmlns:p14="http://schemas.microsoft.com/office/powerpoint/2010/main" val="2453543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2401-AEBD-4509-80C1-FBBFA8EE41B2}"/>
              </a:ext>
            </a:extLst>
          </p:cNvPr>
          <p:cNvSpPr>
            <a:spLocks noGrp="1"/>
          </p:cNvSpPr>
          <p:nvPr>
            <p:ph type="title"/>
          </p:nvPr>
        </p:nvSpPr>
        <p:spPr/>
        <p:txBody>
          <a:bodyPr/>
          <a:lstStyle/>
          <a:p>
            <a:r>
              <a:rPr lang="en-US"/>
              <a:t>Question 2</a:t>
            </a:r>
          </a:p>
        </p:txBody>
      </p:sp>
      <p:sp>
        <p:nvSpPr>
          <p:cNvPr id="4" name="Content Placeholder 3">
            <a:extLst>
              <a:ext uri="{FF2B5EF4-FFF2-40B4-BE49-F238E27FC236}">
                <a16:creationId xmlns:a16="http://schemas.microsoft.com/office/drawing/2014/main" id="{33F9BC4A-B47A-4EF7-BFFB-CA63172FB5C2}"/>
              </a:ext>
            </a:extLst>
          </p:cNvPr>
          <p:cNvSpPr>
            <a:spLocks noGrp="1"/>
          </p:cNvSpPr>
          <p:nvPr>
            <p:ph sz="half" idx="2"/>
          </p:nvPr>
        </p:nvSpPr>
        <p:spPr>
          <a:xfrm>
            <a:off x="581194" y="2106543"/>
            <a:ext cx="5565628" cy="4545262"/>
          </a:xfrm>
        </p:spPr>
        <p:txBody>
          <a:bodyPr>
            <a:normAutofit fontScale="92500" lnSpcReduction="20000"/>
          </a:bodyPr>
          <a:lstStyle/>
          <a:p>
            <a:pPr marL="0" indent="0">
              <a:spcBef>
                <a:spcPts val="0"/>
              </a:spcBef>
              <a:spcAft>
                <a:spcPts val="0"/>
              </a:spcAft>
              <a:buNone/>
            </a:pPr>
            <a:r>
              <a:rPr lang="en-US" sz="3500" dirty="0">
                <a:solidFill>
                  <a:schemeClr val="tx1"/>
                </a:solidFill>
                <a:ea typeface="+mn-lt"/>
                <a:cs typeface="+mn-lt"/>
              </a:rPr>
              <a:t>How has social work field        education responded and/or adapted to the COVID-19 pandemic?</a:t>
            </a:r>
            <a:endParaRPr lang="en-US" dirty="0">
              <a:solidFill>
                <a:schemeClr val="tx1"/>
              </a:solidFill>
            </a:endParaRPr>
          </a:p>
          <a:p>
            <a:pPr marL="0" indent="0">
              <a:spcBef>
                <a:spcPts val="0"/>
              </a:spcBef>
              <a:spcAft>
                <a:spcPts val="0"/>
              </a:spcAft>
              <a:buNone/>
            </a:pPr>
            <a:endParaRPr lang="en-US" dirty="0">
              <a:solidFill>
                <a:schemeClr val="tx1"/>
              </a:solidFill>
            </a:endParaRPr>
          </a:p>
          <a:p>
            <a:pPr marL="457200" indent="-457200">
              <a:spcBef>
                <a:spcPts val="0"/>
              </a:spcBef>
              <a:spcAft>
                <a:spcPts val="0"/>
              </a:spcAft>
            </a:pPr>
            <a:r>
              <a:rPr lang="en-US" sz="3000" dirty="0">
                <a:solidFill>
                  <a:schemeClr val="tx1"/>
                </a:solidFill>
                <a:ea typeface="+mn-lt"/>
                <a:cs typeface="+mn-lt"/>
              </a:rPr>
              <a:t>What are some predictions on the effects of this on social work field education?</a:t>
            </a:r>
          </a:p>
          <a:p>
            <a:pPr marL="457200" indent="-457200">
              <a:spcBef>
                <a:spcPts val="0"/>
              </a:spcBef>
              <a:spcAft>
                <a:spcPts val="0"/>
              </a:spcAft>
            </a:pPr>
            <a:endParaRPr lang="en-US" sz="3000" dirty="0">
              <a:solidFill>
                <a:schemeClr val="tx1"/>
              </a:solidFill>
              <a:ea typeface="+mn-lt"/>
              <a:cs typeface="+mn-lt"/>
            </a:endParaRPr>
          </a:p>
          <a:p>
            <a:pPr marL="457200" indent="-457200">
              <a:spcBef>
                <a:spcPts val="0"/>
              </a:spcBef>
              <a:spcAft>
                <a:spcPts val="0"/>
              </a:spcAft>
            </a:pPr>
            <a:r>
              <a:rPr lang="en-US" sz="3000" dirty="0">
                <a:solidFill>
                  <a:schemeClr val="tx1"/>
                </a:solidFill>
                <a:ea typeface="+mn-lt"/>
                <a:cs typeface="+mn-lt"/>
              </a:rPr>
              <a:t>Do you believe this is a pivotal time for change in field education?</a:t>
            </a:r>
          </a:p>
        </p:txBody>
      </p:sp>
      <p:sp>
        <p:nvSpPr>
          <p:cNvPr id="6" name="Content Placeholder 5">
            <a:extLst>
              <a:ext uri="{FF2B5EF4-FFF2-40B4-BE49-F238E27FC236}">
                <a16:creationId xmlns:a16="http://schemas.microsoft.com/office/drawing/2014/main" id="{85CE099D-D0F0-4640-88BE-BBF004E17280}"/>
              </a:ext>
            </a:extLst>
          </p:cNvPr>
          <p:cNvSpPr>
            <a:spLocks noGrp="1"/>
          </p:cNvSpPr>
          <p:nvPr>
            <p:ph sz="quarter" idx="4"/>
          </p:nvPr>
        </p:nvSpPr>
        <p:spPr>
          <a:xfrm>
            <a:off x="6203332" y="2106543"/>
            <a:ext cx="5766911" cy="4166737"/>
          </a:xfrm>
        </p:spPr>
        <p:txBody>
          <a:bodyPr>
            <a:normAutofit fontScale="92500" lnSpcReduction="20000"/>
          </a:bodyPr>
          <a:lstStyle/>
          <a:p>
            <a:pPr marL="305435" indent="-305435">
              <a:buNone/>
            </a:pPr>
            <a:r>
              <a:rPr lang="en-US" sz="3500" dirty="0">
                <a:solidFill>
                  <a:srgbClr val="595959"/>
                </a:solidFill>
                <a:ea typeface="+mn-lt"/>
                <a:cs typeface="+mn-lt"/>
              </a:rPr>
              <a:t>  Comment les stages en travail social </a:t>
            </a:r>
            <a:r>
              <a:rPr lang="en-US" sz="3500" dirty="0" err="1">
                <a:solidFill>
                  <a:srgbClr val="595959"/>
                </a:solidFill>
                <a:ea typeface="+mn-lt"/>
                <a:cs typeface="+mn-lt"/>
              </a:rPr>
              <a:t>ont-ils</a:t>
            </a:r>
            <a:r>
              <a:rPr lang="en-US" sz="3500" dirty="0">
                <a:solidFill>
                  <a:srgbClr val="595959"/>
                </a:solidFill>
                <a:ea typeface="+mn-lt"/>
                <a:cs typeface="+mn-lt"/>
              </a:rPr>
              <a:t> </a:t>
            </a:r>
            <a:r>
              <a:rPr lang="en-US" sz="3500" dirty="0" err="1">
                <a:solidFill>
                  <a:srgbClr val="595959"/>
                </a:solidFill>
                <a:ea typeface="+mn-lt"/>
                <a:cs typeface="+mn-lt"/>
              </a:rPr>
              <a:t>répondu</a:t>
            </a:r>
            <a:r>
              <a:rPr lang="en-US" sz="3500" dirty="0">
                <a:solidFill>
                  <a:srgbClr val="595959"/>
                </a:solidFill>
                <a:ea typeface="+mn-lt"/>
                <a:cs typeface="+mn-lt"/>
              </a:rPr>
              <a:t> et / </a:t>
            </a:r>
            <a:r>
              <a:rPr lang="en-US" sz="3500" dirty="0" err="1">
                <a:solidFill>
                  <a:srgbClr val="595959"/>
                </a:solidFill>
                <a:ea typeface="+mn-lt"/>
                <a:cs typeface="+mn-lt"/>
              </a:rPr>
              <a:t>ou</a:t>
            </a:r>
            <a:r>
              <a:rPr lang="en-US" sz="3500" dirty="0">
                <a:solidFill>
                  <a:srgbClr val="595959"/>
                </a:solidFill>
                <a:ea typeface="+mn-lt"/>
                <a:cs typeface="+mn-lt"/>
              </a:rPr>
              <a:t> </a:t>
            </a:r>
            <a:r>
              <a:rPr lang="en-US" sz="3500" dirty="0" err="1">
                <a:solidFill>
                  <a:srgbClr val="595959"/>
                </a:solidFill>
                <a:ea typeface="+mn-lt"/>
                <a:cs typeface="+mn-lt"/>
              </a:rPr>
              <a:t>adapté</a:t>
            </a:r>
            <a:r>
              <a:rPr lang="en-US" sz="3500" dirty="0">
                <a:solidFill>
                  <a:srgbClr val="595959"/>
                </a:solidFill>
                <a:ea typeface="+mn-lt"/>
                <a:cs typeface="+mn-lt"/>
              </a:rPr>
              <a:t> à la pandémie de COVID-19? </a:t>
            </a:r>
          </a:p>
          <a:p>
            <a:pPr marL="457200" indent="-457200"/>
            <a:r>
              <a:rPr lang="en-US" sz="2800" dirty="0" err="1">
                <a:solidFill>
                  <a:srgbClr val="595959"/>
                </a:solidFill>
                <a:ea typeface="+mn-lt"/>
                <a:cs typeface="+mn-lt"/>
              </a:rPr>
              <a:t>Quelles</a:t>
            </a:r>
            <a:r>
              <a:rPr lang="en-US" sz="2800" dirty="0">
                <a:solidFill>
                  <a:srgbClr val="595959"/>
                </a:solidFill>
                <a:ea typeface="+mn-lt"/>
                <a:cs typeface="+mn-lt"/>
              </a:rPr>
              <a:t> </a:t>
            </a:r>
            <a:r>
              <a:rPr lang="en-US" sz="2800" dirty="0" err="1">
                <a:solidFill>
                  <a:srgbClr val="595959"/>
                </a:solidFill>
                <a:ea typeface="+mn-lt"/>
                <a:cs typeface="+mn-lt"/>
              </a:rPr>
              <a:t>sont</a:t>
            </a:r>
            <a:r>
              <a:rPr lang="en-US" sz="2800" dirty="0">
                <a:solidFill>
                  <a:srgbClr val="595959"/>
                </a:solidFill>
                <a:ea typeface="+mn-lt"/>
                <a:cs typeface="+mn-lt"/>
              </a:rPr>
              <a:t> les </a:t>
            </a:r>
            <a:r>
              <a:rPr lang="en-US" sz="2800" dirty="0" err="1">
                <a:solidFill>
                  <a:srgbClr val="595959"/>
                </a:solidFill>
                <a:ea typeface="+mn-lt"/>
                <a:cs typeface="+mn-lt"/>
              </a:rPr>
              <a:t>prévisions</a:t>
            </a:r>
            <a:r>
              <a:rPr lang="en-US" sz="2800" dirty="0">
                <a:solidFill>
                  <a:srgbClr val="595959"/>
                </a:solidFill>
                <a:ea typeface="+mn-lt"/>
                <a:cs typeface="+mn-lt"/>
              </a:rPr>
              <a:t> de  </a:t>
            </a:r>
            <a:r>
              <a:rPr lang="en-US" sz="2800" dirty="0" err="1">
                <a:solidFill>
                  <a:srgbClr val="595959"/>
                </a:solidFill>
                <a:ea typeface="+mn-lt"/>
                <a:cs typeface="+mn-lt"/>
              </a:rPr>
              <a:t>ses</a:t>
            </a:r>
            <a:r>
              <a:rPr lang="en-US" sz="2800" dirty="0">
                <a:solidFill>
                  <a:srgbClr val="595959"/>
                </a:solidFill>
                <a:ea typeface="+mn-lt"/>
                <a:cs typeface="+mn-lt"/>
              </a:rPr>
              <a:t> </a:t>
            </a:r>
            <a:r>
              <a:rPr lang="en-US" sz="2800" dirty="0" err="1">
                <a:solidFill>
                  <a:srgbClr val="595959"/>
                </a:solidFill>
                <a:ea typeface="+mn-lt"/>
                <a:cs typeface="+mn-lt"/>
              </a:rPr>
              <a:t>effets</a:t>
            </a:r>
            <a:r>
              <a:rPr lang="en-US" sz="2800" dirty="0">
                <a:solidFill>
                  <a:srgbClr val="595959"/>
                </a:solidFill>
                <a:ea typeface="+mn-lt"/>
                <a:cs typeface="+mn-lt"/>
              </a:rPr>
              <a:t> sur les stages en travail social? </a:t>
            </a:r>
          </a:p>
          <a:p>
            <a:pPr marL="457200" indent="-457200"/>
            <a:r>
              <a:rPr lang="en-US" sz="2800" dirty="0" err="1">
                <a:solidFill>
                  <a:srgbClr val="595959"/>
                </a:solidFill>
                <a:ea typeface="+mn-lt"/>
                <a:cs typeface="+mn-lt"/>
              </a:rPr>
              <a:t>Croyez-vous</a:t>
            </a:r>
            <a:r>
              <a:rPr lang="en-US" sz="2800" dirty="0">
                <a:solidFill>
                  <a:srgbClr val="595959"/>
                </a:solidFill>
                <a:ea typeface="+mn-lt"/>
                <a:cs typeface="+mn-lt"/>
              </a:rPr>
              <a:t> que </a:t>
            </a:r>
            <a:r>
              <a:rPr lang="en-US" sz="2800" dirty="0" err="1">
                <a:solidFill>
                  <a:srgbClr val="595959"/>
                </a:solidFill>
                <a:ea typeface="+mn-lt"/>
                <a:cs typeface="+mn-lt"/>
              </a:rPr>
              <a:t>ce</a:t>
            </a:r>
            <a:r>
              <a:rPr lang="en-US" sz="2800" dirty="0">
                <a:solidFill>
                  <a:srgbClr val="595959"/>
                </a:solidFill>
                <a:ea typeface="+mn-lt"/>
                <a:cs typeface="+mn-lt"/>
              </a:rPr>
              <a:t> </a:t>
            </a:r>
            <a:r>
              <a:rPr lang="en-US" sz="2800" dirty="0" err="1">
                <a:solidFill>
                  <a:srgbClr val="595959"/>
                </a:solidFill>
                <a:ea typeface="+mn-lt"/>
                <a:cs typeface="+mn-lt"/>
              </a:rPr>
              <a:t>soit</a:t>
            </a:r>
            <a:r>
              <a:rPr lang="en-US" sz="2800" dirty="0">
                <a:solidFill>
                  <a:srgbClr val="595959"/>
                </a:solidFill>
                <a:ea typeface="+mn-lt"/>
                <a:cs typeface="+mn-lt"/>
              </a:rPr>
              <a:t> </a:t>
            </a:r>
            <a:r>
              <a:rPr lang="en-US" sz="2800" dirty="0" err="1">
                <a:solidFill>
                  <a:srgbClr val="595959"/>
                </a:solidFill>
                <a:ea typeface="+mn-lt"/>
                <a:cs typeface="+mn-lt"/>
              </a:rPr>
              <a:t>une</a:t>
            </a:r>
            <a:r>
              <a:rPr lang="en-US" sz="2800" dirty="0">
                <a:solidFill>
                  <a:srgbClr val="595959"/>
                </a:solidFill>
                <a:ea typeface="+mn-lt"/>
                <a:cs typeface="+mn-lt"/>
              </a:rPr>
              <a:t> </a:t>
            </a:r>
            <a:br>
              <a:rPr lang="en-US" sz="2800" dirty="0">
                <a:ea typeface="+mn-lt"/>
                <a:cs typeface="+mn-lt"/>
              </a:rPr>
            </a:br>
            <a:r>
              <a:rPr lang="en-US" sz="2800" dirty="0" err="1">
                <a:solidFill>
                  <a:srgbClr val="595959"/>
                </a:solidFill>
                <a:ea typeface="+mn-lt"/>
                <a:cs typeface="+mn-lt"/>
              </a:rPr>
              <a:t>période</a:t>
            </a:r>
            <a:r>
              <a:rPr lang="en-US" sz="2800" dirty="0">
                <a:solidFill>
                  <a:srgbClr val="595959"/>
                </a:solidFill>
                <a:ea typeface="+mn-lt"/>
                <a:cs typeface="+mn-lt"/>
              </a:rPr>
              <a:t> </a:t>
            </a:r>
            <a:r>
              <a:rPr lang="en-US" sz="2800" dirty="0" err="1">
                <a:solidFill>
                  <a:srgbClr val="595959"/>
                </a:solidFill>
                <a:ea typeface="+mn-lt"/>
                <a:cs typeface="+mn-lt"/>
              </a:rPr>
              <a:t>charnière</a:t>
            </a:r>
            <a:r>
              <a:rPr lang="en-US" sz="2800" dirty="0">
                <a:solidFill>
                  <a:srgbClr val="595959"/>
                </a:solidFill>
                <a:ea typeface="+mn-lt"/>
                <a:cs typeface="+mn-lt"/>
              </a:rPr>
              <a:t> pour le </a:t>
            </a:r>
            <a:r>
              <a:rPr lang="en-US" sz="2800" dirty="0" err="1">
                <a:solidFill>
                  <a:srgbClr val="595959"/>
                </a:solidFill>
                <a:ea typeface="+mn-lt"/>
                <a:cs typeface="+mn-lt"/>
              </a:rPr>
              <a:t>changement</a:t>
            </a:r>
            <a:r>
              <a:rPr lang="en-US" sz="2800" dirty="0">
                <a:solidFill>
                  <a:srgbClr val="595959"/>
                </a:solidFill>
                <a:ea typeface="+mn-lt"/>
                <a:cs typeface="+mn-lt"/>
              </a:rPr>
              <a:t> des stages?</a:t>
            </a:r>
            <a:endParaRPr lang="en-US" sz="2800" dirty="0">
              <a:solidFill>
                <a:srgbClr val="595959"/>
              </a:solidFill>
            </a:endParaRPr>
          </a:p>
          <a:p>
            <a:pPr marL="0" indent="0">
              <a:buNone/>
            </a:pPr>
            <a:endParaRPr lang="en-US" sz="3200" dirty="0">
              <a:solidFill>
                <a:srgbClr val="595959"/>
              </a:solidFill>
              <a:ea typeface="+mn-lt"/>
              <a:cs typeface="+mn-lt"/>
            </a:endParaRPr>
          </a:p>
        </p:txBody>
      </p:sp>
    </p:spTree>
    <p:extLst>
      <p:ext uri="{BB962C8B-B14F-4D97-AF65-F5344CB8AC3E}">
        <p14:creationId xmlns:p14="http://schemas.microsoft.com/office/powerpoint/2010/main" val="381458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6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B4B54B-A796-3D40-8D49-61A812875C44}"/>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Connect with us virtually</a:t>
            </a:r>
          </a:p>
        </p:txBody>
      </p:sp>
      <p:sp useBgFill="1">
        <p:nvSpPr>
          <p:cNvPr id="75" name="Rectangle 74">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28" name="Picture 27">
            <a:extLst>
              <a:ext uri="{FF2B5EF4-FFF2-40B4-BE49-F238E27FC236}">
                <a16:creationId xmlns:a16="http://schemas.microsoft.com/office/drawing/2014/main" id="{1E8B9A9D-8ABF-4E46-A21B-16C6DD5ADE00}"/>
              </a:ext>
            </a:extLst>
          </p:cNvPr>
          <p:cNvPicPr>
            <a:picLocks noChangeAspect="1"/>
          </p:cNvPicPr>
          <p:nvPr/>
        </p:nvPicPr>
        <p:blipFill>
          <a:blip r:embed="rId3"/>
          <a:stretch>
            <a:fillRect/>
          </a:stretch>
        </p:blipFill>
        <p:spPr>
          <a:xfrm>
            <a:off x="657225" y="3004065"/>
            <a:ext cx="3305175" cy="2363200"/>
          </a:xfrm>
          <a:prstGeom prst="rect">
            <a:avLst/>
          </a:prstGeom>
        </p:spPr>
      </p:pic>
      <p:sp>
        <p:nvSpPr>
          <p:cNvPr id="6" name="TextBox 5">
            <a:extLst>
              <a:ext uri="{FF2B5EF4-FFF2-40B4-BE49-F238E27FC236}">
                <a16:creationId xmlns:a16="http://schemas.microsoft.com/office/drawing/2014/main" id="{9F85FAA5-F522-4A74-86F5-D46369CB0614}"/>
              </a:ext>
            </a:extLst>
          </p:cNvPr>
          <p:cNvSpPr txBox="1"/>
          <p:nvPr/>
        </p:nvSpPr>
        <p:spPr>
          <a:xfrm>
            <a:off x="4572667" y="2822264"/>
            <a:ext cx="7105481" cy="3222114"/>
          </a:xfrm>
          <a:prstGeom prst="rect">
            <a:avLst/>
          </a:prstGeom>
        </p:spPr>
        <p:txBody>
          <a:bodyPr vert="horz" lIns="91440" tIns="45720" rIns="91440" bIns="45720" rtlCol="0" anchor="ctr">
            <a:normAutofit fontScale="77500" lnSpcReduction="20000"/>
          </a:bodyPr>
          <a:lstStyle/>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3300" b="0" i="0" u="none" strike="noStrike" kern="1200" cap="none" spc="0" normalizeH="0" baseline="0" noProof="0" dirty="0">
                <a:ln>
                  <a:noFill/>
                </a:ln>
                <a:solidFill>
                  <a:srgbClr val="3D3D3D"/>
                </a:solidFill>
                <a:effectLst/>
                <a:uLnTx/>
                <a:uFillTx/>
                <a:latin typeface="Gill Sans MT" panose="020B0502020104020203"/>
                <a:ea typeface="+mn-ea"/>
                <a:cs typeface="+mn-cs"/>
              </a:rPr>
              <a:t>Connect with us by joining the Virtual Field Summit conversation online using the hashtags:</a:t>
            </a:r>
          </a:p>
          <a:p>
            <a:pPr marL="0" marR="0" lvl="0" indent="0" algn="ctr" defTabSz="457200" rtl="0" eaLnBrk="1" fontAlgn="auto" latinLnBrk="0" hangingPunct="1">
              <a:lnSpc>
                <a:spcPct val="100000"/>
              </a:lnSpc>
              <a:spcBef>
                <a:spcPct val="20000"/>
              </a:spcBef>
              <a:spcAft>
                <a:spcPts val="600"/>
              </a:spcAft>
              <a:buClr>
                <a:srgbClr val="E379AC"/>
              </a:buClr>
              <a:buSzPct val="92000"/>
              <a:buFont typeface="Wingdings 2" panose="05020102010507070707" pitchFamily="18" charset="2"/>
              <a:buChar char=""/>
              <a:tabLst/>
              <a:defRPr/>
            </a:pP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4600" b="0" i="0" u="none" strike="noStrike" kern="1200" cap="none" spc="0" normalizeH="0" baseline="0" noProof="0" dirty="0">
                <a:ln>
                  <a:noFill/>
                </a:ln>
                <a:solidFill>
                  <a:srgbClr val="3D3D3D"/>
                </a:solidFill>
                <a:effectLst/>
                <a:uLnTx/>
                <a:uFillTx/>
                <a:latin typeface="Gill Sans MT" panose="020B0502020104020203"/>
                <a:ea typeface="+mn-ea"/>
                <a:cs typeface="+mn-cs"/>
              </a:rPr>
              <a:t>#FieldSummit2020</a:t>
            </a:r>
          </a:p>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4600" b="0" i="0" u="none" strike="noStrike" kern="1200" cap="none" spc="0" normalizeH="0" baseline="0" noProof="0" dirty="0">
                <a:ln>
                  <a:noFill/>
                </a:ln>
                <a:solidFill>
                  <a:srgbClr val="3D3D3D"/>
                </a:solidFill>
                <a:effectLst/>
                <a:uLnTx/>
                <a:uFillTx/>
                <a:latin typeface="Gill Sans MT" panose="020B0502020104020203"/>
                <a:ea typeface="+mn-ea"/>
                <a:cs typeface="+mn-cs"/>
              </a:rPr>
              <a:t>#TFELproject</a:t>
            </a:r>
          </a:p>
          <a:p>
            <a:pPr marL="0" marR="0" lvl="0" indent="0" algn="ctr" defTabSz="457200" rtl="0" eaLnBrk="1" fontAlgn="auto" latinLnBrk="0" hangingPunct="1">
              <a:lnSpc>
                <a:spcPct val="100000"/>
              </a:lnSpc>
              <a:spcBef>
                <a:spcPct val="20000"/>
              </a:spcBef>
              <a:spcAft>
                <a:spcPts val="600"/>
              </a:spcAft>
              <a:buClr>
                <a:srgbClr val="E379AC"/>
              </a:buClr>
              <a:buSzPct val="92000"/>
              <a:buFont typeface="Wingdings 2" panose="05020102010507070707" pitchFamily="18" charset="2"/>
              <a:buChar char=""/>
              <a:tabLst/>
              <a:defRPr/>
            </a:pP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20000"/>
              </a:spcBef>
              <a:spcAft>
                <a:spcPts val="600"/>
              </a:spcAft>
              <a:buClr>
                <a:srgbClr val="E379AC"/>
              </a:buClr>
              <a:buSzPct val="92000"/>
              <a:buFontTx/>
              <a:buNone/>
              <a:tabLst/>
              <a:defRPr/>
            </a:pPr>
            <a:r>
              <a:rPr kumimoji="0" lang="en-US" sz="2600" b="0" i="0" u="none" strike="noStrike" kern="1200" cap="none" spc="0" normalizeH="0" baseline="0" noProof="0" dirty="0">
                <a:ln>
                  <a:noFill/>
                </a:ln>
                <a:solidFill>
                  <a:srgbClr val="3D3D3D"/>
                </a:solidFill>
                <a:effectLst/>
                <a:uLnTx/>
                <a:uFillTx/>
                <a:latin typeface="Gill Sans MT" panose="020B0502020104020203"/>
                <a:ea typeface="+mn-ea"/>
                <a:cs typeface="+mn-cs"/>
              </a:rPr>
              <a:t>Participants of the Virtual Field Summit can use the hashtag to connect by sharing their thoughts, experiences, and content. </a:t>
            </a: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10000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2401-AEBD-4509-80C1-FBBFA8EE41B2}"/>
              </a:ext>
            </a:extLst>
          </p:cNvPr>
          <p:cNvSpPr>
            <a:spLocks noGrp="1"/>
          </p:cNvSpPr>
          <p:nvPr>
            <p:ph type="title"/>
          </p:nvPr>
        </p:nvSpPr>
        <p:spPr/>
        <p:txBody>
          <a:bodyPr/>
          <a:lstStyle/>
          <a:p>
            <a:r>
              <a:rPr lang="en-US"/>
              <a:t>Question 3</a:t>
            </a:r>
          </a:p>
        </p:txBody>
      </p:sp>
      <p:sp>
        <p:nvSpPr>
          <p:cNvPr id="4" name="Content Placeholder 3">
            <a:extLst>
              <a:ext uri="{FF2B5EF4-FFF2-40B4-BE49-F238E27FC236}">
                <a16:creationId xmlns:a16="http://schemas.microsoft.com/office/drawing/2014/main" id="{33F9BC4A-B47A-4EF7-BFFB-CA63172FB5C2}"/>
              </a:ext>
            </a:extLst>
          </p:cNvPr>
          <p:cNvSpPr>
            <a:spLocks noGrp="1"/>
          </p:cNvSpPr>
          <p:nvPr>
            <p:ph sz="half" idx="2"/>
          </p:nvPr>
        </p:nvSpPr>
        <p:spPr>
          <a:xfrm>
            <a:off x="571255" y="2106543"/>
            <a:ext cx="5565628" cy="4545262"/>
          </a:xfrm>
        </p:spPr>
        <p:txBody>
          <a:bodyPr>
            <a:normAutofit/>
          </a:bodyPr>
          <a:lstStyle/>
          <a:p>
            <a:pPr marL="0" indent="0">
              <a:spcBef>
                <a:spcPts val="0"/>
              </a:spcBef>
              <a:spcAft>
                <a:spcPts val="0"/>
              </a:spcAft>
              <a:buNone/>
            </a:pPr>
            <a:r>
              <a:rPr lang="en-US" sz="3500" dirty="0">
                <a:solidFill>
                  <a:schemeClr val="tx1"/>
                </a:solidFill>
                <a:ea typeface="+mn-lt"/>
                <a:cs typeface="+mn-lt"/>
              </a:rPr>
              <a:t>In what ways has the role of field education in social work changed over time? </a:t>
            </a:r>
            <a:br>
              <a:rPr lang="en-US" sz="3500" dirty="0">
                <a:solidFill>
                  <a:schemeClr val="tx1"/>
                </a:solidFill>
                <a:ea typeface="+mn-lt"/>
                <a:cs typeface="+mn-lt"/>
              </a:rPr>
            </a:br>
            <a:endParaRPr lang="en-US" dirty="0">
              <a:solidFill>
                <a:schemeClr val="tx1"/>
              </a:solidFill>
              <a:ea typeface="+mn-lt"/>
              <a:cs typeface="+mn-lt"/>
            </a:endParaRPr>
          </a:p>
          <a:p>
            <a:pPr marL="457200" indent="-457200">
              <a:spcBef>
                <a:spcPts val="0"/>
              </a:spcBef>
              <a:spcAft>
                <a:spcPts val="0"/>
              </a:spcAft>
            </a:pPr>
            <a:r>
              <a:rPr lang="en-US" sz="2800" dirty="0">
                <a:solidFill>
                  <a:schemeClr val="tx1"/>
                </a:solidFill>
                <a:ea typeface="+mn-lt"/>
                <a:cs typeface="+mn-lt"/>
              </a:rPr>
              <a:t>What do you imagine the state of social work field education will look like in the future?</a:t>
            </a:r>
            <a:endParaRPr lang="en-US" sz="2800" dirty="0">
              <a:solidFill>
                <a:schemeClr val="tx1"/>
              </a:solidFill>
            </a:endParaRPr>
          </a:p>
        </p:txBody>
      </p:sp>
      <p:sp>
        <p:nvSpPr>
          <p:cNvPr id="6" name="Content Placeholder 5">
            <a:extLst>
              <a:ext uri="{FF2B5EF4-FFF2-40B4-BE49-F238E27FC236}">
                <a16:creationId xmlns:a16="http://schemas.microsoft.com/office/drawing/2014/main" id="{85CE099D-D0F0-4640-88BE-BBF004E17280}"/>
              </a:ext>
            </a:extLst>
          </p:cNvPr>
          <p:cNvSpPr>
            <a:spLocks noGrp="1"/>
          </p:cNvSpPr>
          <p:nvPr>
            <p:ph sz="quarter" idx="4"/>
          </p:nvPr>
        </p:nvSpPr>
        <p:spPr>
          <a:xfrm>
            <a:off x="5973294" y="2106543"/>
            <a:ext cx="5766911" cy="3754508"/>
          </a:xfrm>
        </p:spPr>
        <p:txBody>
          <a:bodyPr>
            <a:normAutofit/>
          </a:bodyPr>
          <a:lstStyle/>
          <a:p>
            <a:pPr marL="305435" indent="-305435">
              <a:buNone/>
            </a:pPr>
            <a:r>
              <a:rPr lang="en-US" sz="3500" dirty="0">
                <a:solidFill>
                  <a:schemeClr val="tx1"/>
                </a:solidFill>
                <a:ea typeface="+mn-lt"/>
                <a:cs typeface="+mn-lt"/>
              </a:rPr>
              <a:t>  En quoi le </a:t>
            </a:r>
            <a:r>
              <a:rPr lang="en-US" sz="3500" dirty="0" err="1">
                <a:solidFill>
                  <a:schemeClr val="tx1"/>
                </a:solidFill>
                <a:ea typeface="+mn-lt"/>
                <a:cs typeface="+mn-lt"/>
              </a:rPr>
              <a:t>rôle</a:t>
            </a:r>
            <a:r>
              <a:rPr lang="en-US" sz="3500" dirty="0">
                <a:solidFill>
                  <a:schemeClr val="tx1"/>
                </a:solidFill>
                <a:ea typeface="+mn-lt"/>
                <a:cs typeface="+mn-lt"/>
              </a:rPr>
              <a:t> des stages dans le travail social a-t-</a:t>
            </a:r>
            <a:r>
              <a:rPr lang="en-US" sz="3500" dirty="0" err="1">
                <a:solidFill>
                  <a:schemeClr val="tx1"/>
                </a:solidFill>
                <a:ea typeface="+mn-lt"/>
                <a:cs typeface="+mn-lt"/>
              </a:rPr>
              <a:t>il</a:t>
            </a:r>
            <a:r>
              <a:rPr lang="en-US" sz="3500" dirty="0">
                <a:solidFill>
                  <a:schemeClr val="tx1"/>
                </a:solidFill>
                <a:ea typeface="+mn-lt"/>
                <a:cs typeface="+mn-lt"/>
              </a:rPr>
              <a:t> </a:t>
            </a:r>
            <a:r>
              <a:rPr lang="en-US" sz="3500" dirty="0" err="1">
                <a:solidFill>
                  <a:schemeClr val="tx1"/>
                </a:solidFill>
                <a:ea typeface="+mn-lt"/>
                <a:cs typeface="+mn-lt"/>
              </a:rPr>
              <a:t>changé</a:t>
            </a:r>
            <a:r>
              <a:rPr lang="en-US" sz="3500" dirty="0">
                <a:solidFill>
                  <a:schemeClr val="tx1"/>
                </a:solidFill>
                <a:ea typeface="+mn-lt"/>
                <a:cs typeface="+mn-lt"/>
              </a:rPr>
              <a:t> au fil du temps?</a:t>
            </a:r>
          </a:p>
          <a:p>
            <a:pPr marL="457200" indent="-457200"/>
            <a:r>
              <a:rPr lang="en-US" sz="2800" dirty="0">
                <a:solidFill>
                  <a:schemeClr val="tx1"/>
                </a:solidFill>
                <a:ea typeface="+mn-lt"/>
                <a:cs typeface="+mn-lt"/>
              </a:rPr>
              <a:t>Comment </a:t>
            </a:r>
            <a:r>
              <a:rPr lang="en-US" sz="2800" dirty="0" err="1">
                <a:solidFill>
                  <a:schemeClr val="tx1"/>
                </a:solidFill>
                <a:ea typeface="+mn-lt"/>
                <a:cs typeface="+mn-lt"/>
              </a:rPr>
              <a:t>imaginez-vous</a:t>
            </a:r>
            <a:r>
              <a:rPr lang="en-US" sz="2800" dirty="0">
                <a:solidFill>
                  <a:schemeClr val="tx1"/>
                </a:solidFill>
                <a:ea typeface="+mn-lt"/>
                <a:cs typeface="+mn-lt"/>
              </a:rPr>
              <a:t> </a:t>
            </a:r>
            <a:r>
              <a:rPr lang="en-US" sz="2800" dirty="0" err="1">
                <a:solidFill>
                  <a:schemeClr val="tx1"/>
                </a:solidFill>
                <a:ea typeface="+mn-lt"/>
                <a:cs typeface="+mn-lt"/>
              </a:rPr>
              <a:t>l'état</a:t>
            </a:r>
            <a:r>
              <a:rPr lang="en-US" sz="2800" dirty="0">
                <a:solidFill>
                  <a:schemeClr val="tx1"/>
                </a:solidFill>
                <a:ea typeface="+mn-lt"/>
                <a:cs typeface="+mn-lt"/>
              </a:rPr>
              <a:t> des stages en travail social à </a:t>
            </a:r>
            <a:r>
              <a:rPr lang="en-US" sz="2800" dirty="0" err="1">
                <a:solidFill>
                  <a:schemeClr val="tx1"/>
                </a:solidFill>
                <a:ea typeface="+mn-lt"/>
                <a:cs typeface="+mn-lt"/>
              </a:rPr>
              <a:t>l'avenir</a:t>
            </a:r>
            <a:r>
              <a:rPr lang="en-US" sz="2800" dirty="0">
                <a:solidFill>
                  <a:schemeClr val="tx1"/>
                </a:solidFill>
                <a:ea typeface="+mn-lt"/>
                <a:cs typeface="+mn-lt"/>
              </a:rPr>
              <a:t>?</a:t>
            </a:r>
            <a:endParaRPr lang="en-US" sz="2800" dirty="0">
              <a:solidFill>
                <a:schemeClr val="tx1"/>
              </a:solidFill>
            </a:endParaRPr>
          </a:p>
          <a:p>
            <a:pPr marL="0" indent="0">
              <a:buNone/>
            </a:pPr>
            <a:endParaRPr lang="en-US" sz="3200" dirty="0">
              <a:solidFill>
                <a:srgbClr val="595959"/>
              </a:solidFill>
              <a:ea typeface="+mn-lt"/>
              <a:cs typeface="+mn-lt"/>
            </a:endParaRPr>
          </a:p>
        </p:txBody>
      </p:sp>
    </p:spTree>
    <p:extLst>
      <p:ext uri="{BB962C8B-B14F-4D97-AF65-F5344CB8AC3E}">
        <p14:creationId xmlns:p14="http://schemas.microsoft.com/office/powerpoint/2010/main" val="2331529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2401-AEBD-4509-80C1-FBBFA8EE41B2}"/>
              </a:ext>
            </a:extLst>
          </p:cNvPr>
          <p:cNvSpPr>
            <a:spLocks noGrp="1"/>
          </p:cNvSpPr>
          <p:nvPr>
            <p:ph type="title"/>
          </p:nvPr>
        </p:nvSpPr>
        <p:spPr/>
        <p:txBody>
          <a:bodyPr/>
          <a:lstStyle/>
          <a:p>
            <a:r>
              <a:rPr lang="en-US"/>
              <a:t>Question 4</a:t>
            </a:r>
          </a:p>
        </p:txBody>
      </p:sp>
      <p:sp>
        <p:nvSpPr>
          <p:cNvPr id="4" name="Content Placeholder 3">
            <a:extLst>
              <a:ext uri="{FF2B5EF4-FFF2-40B4-BE49-F238E27FC236}">
                <a16:creationId xmlns:a16="http://schemas.microsoft.com/office/drawing/2014/main" id="{33F9BC4A-B47A-4EF7-BFFB-CA63172FB5C2}"/>
              </a:ext>
            </a:extLst>
          </p:cNvPr>
          <p:cNvSpPr>
            <a:spLocks noGrp="1"/>
          </p:cNvSpPr>
          <p:nvPr>
            <p:ph sz="half" idx="2"/>
          </p:nvPr>
        </p:nvSpPr>
        <p:spPr>
          <a:xfrm>
            <a:off x="581194" y="2106543"/>
            <a:ext cx="5565628" cy="4545262"/>
          </a:xfrm>
        </p:spPr>
        <p:txBody>
          <a:bodyPr>
            <a:normAutofit fontScale="92500"/>
          </a:bodyPr>
          <a:lstStyle/>
          <a:p>
            <a:pPr marL="0" indent="0">
              <a:spcBef>
                <a:spcPts val="0"/>
              </a:spcBef>
              <a:spcAft>
                <a:spcPts val="0"/>
              </a:spcAft>
              <a:buNone/>
            </a:pPr>
            <a:r>
              <a:rPr lang="en-US" sz="3500" dirty="0">
                <a:solidFill>
                  <a:schemeClr val="tx1"/>
                </a:solidFill>
                <a:ea typeface="+mn-lt"/>
                <a:cs typeface="+mn-lt"/>
              </a:rPr>
              <a:t>With your experience, how do you see technology impacting the state of social work field education and the various </a:t>
            </a:r>
            <a:br>
              <a:rPr lang="en-US" sz="3500" dirty="0">
                <a:solidFill>
                  <a:schemeClr val="tx1"/>
                </a:solidFill>
                <a:ea typeface="+mn-lt"/>
                <a:cs typeface="+mn-lt"/>
              </a:rPr>
            </a:br>
            <a:r>
              <a:rPr lang="en-US" sz="3500" dirty="0">
                <a:solidFill>
                  <a:schemeClr val="tx1"/>
                </a:solidFill>
                <a:ea typeface="+mn-lt"/>
                <a:cs typeface="+mn-lt"/>
              </a:rPr>
              <a:t>populations that social </a:t>
            </a:r>
            <a:br>
              <a:rPr lang="en-US" sz="3500" dirty="0">
                <a:solidFill>
                  <a:schemeClr val="tx1"/>
                </a:solidFill>
                <a:ea typeface="+mn-lt"/>
                <a:cs typeface="+mn-lt"/>
              </a:rPr>
            </a:br>
            <a:r>
              <a:rPr lang="en-US" sz="3500" dirty="0">
                <a:solidFill>
                  <a:schemeClr val="tx1"/>
                </a:solidFill>
                <a:ea typeface="+mn-lt"/>
                <a:cs typeface="+mn-lt"/>
              </a:rPr>
              <a:t>workers work with?</a:t>
            </a:r>
            <a:endParaRPr lang="en-US" dirty="0">
              <a:solidFill>
                <a:schemeClr val="tx1"/>
              </a:solidFill>
              <a:ea typeface="+mn-lt"/>
              <a:cs typeface="+mn-lt"/>
            </a:endParaRPr>
          </a:p>
        </p:txBody>
      </p:sp>
      <p:sp>
        <p:nvSpPr>
          <p:cNvPr id="6" name="Content Placeholder 5">
            <a:extLst>
              <a:ext uri="{FF2B5EF4-FFF2-40B4-BE49-F238E27FC236}">
                <a16:creationId xmlns:a16="http://schemas.microsoft.com/office/drawing/2014/main" id="{85CE099D-D0F0-4640-88BE-BBF004E17280}"/>
              </a:ext>
            </a:extLst>
          </p:cNvPr>
          <p:cNvSpPr>
            <a:spLocks noGrp="1"/>
          </p:cNvSpPr>
          <p:nvPr>
            <p:ph sz="quarter" idx="4"/>
          </p:nvPr>
        </p:nvSpPr>
        <p:spPr>
          <a:xfrm>
            <a:off x="5973294" y="2106543"/>
            <a:ext cx="5766911" cy="3754508"/>
          </a:xfrm>
        </p:spPr>
        <p:txBody>
          <a:bodyPr>
            <a:normAutofit fontScale="92500"/>
          </a:bodyPr>
          <a:lstStyle/>
          <a:p>
            <a:pPr marL="305435" indent="-305435">
              <a:buNone/>
            </a:pPr>
            <a:r>
              <a:rPr lang="fr" sz="3500">
                <a:solidFill>
                  <a:schemeClr val="tx1"/>
                </a:solidFill>
                <a:ea typeface="+mn-lt"/>
                <a:cs typeface="+mn-lt"/>
              </a:rPr>
              <a:t>   D'après votre expérience, comment voyez-vous la technologie influencer l'état des stages en travail social et les différentes populations avec lesquelles</a:t>
            </a:r>
            <a:r>
              <a:rPr lang="fr" sz="3500">
                <a:solidFill>
                  <a:srgbClr val="FFFFFF"/>
                </a:solidFill>
                <a:ea typeface="+mn-lt"/>
                <a:cs typeface="+mn-lt"/>
              </a:rPr>
              <a:t> les travailleurs sociaux travaillent?</a:t>
            </a:r>
            <a:endParaRPr lang="en-US"/>
          </a:p>
          <a:p>
            <a:pPr marL="0" indent="0">
              <a:buNone/>
            </a:pPr>
            <a:endParaRPr lang="en-US" sz="3200" dirty="0">
              <a:solidFill>
                <a:srgbClr val="595959"/>
              </a:solidFill>
              <a:ea typeface="+mn-lt"/>
              <a:cs typeface="+mn-lt"/>
            </a:endParaRPr>
          </a:p>
        </p:txBody>
      </p:sp>
    </p:spTree>
    <p:extLst>
      <p:ext uri="{BB962C8B-B14F-4D97-AF65-F5344CB8AC3E}">
        <p14:creationId xmlns:p14="http://schemas.microsoft.com/office/powerpoint/2010/main" val="2953326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6" name="Rectangle 95">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8" name="Picture 7" descr="A picture containing room&#10;&#10;Description automatically generated">
            <a:extLst>
              <a:ext uri="{FF2B5EF4-FFF2-40B4-BE49-F238E27FC236}">
                <a16:creationId xmlns:a16="http://schemas.microsoft.com/office/drawing/2014/main" id="{447BBB00-351B-4FED-9155-C21A1338A256}"/>
              </a:ext>
            </a:extLst>
          </p:cNvPr>
          <p:cNvPicPr>
            <a:picLocks noChangeAspect="1"/>
          </p:cNvPicPr>
          <p:nvPr/>
        </p:nvPicPr>
        <p:blipFill>
          <a:blip r:embed="rId2"/>
          <a:stretch>
            <a:fillRect/>
          </a:stretch>
        </p:blipFill>
        <p:spPr>
          <a:xfrm>
            <a:off x="1370726" y="1047665"/>
            <a:ext cx="4349186" cy="4984740"/>
          </a:xfrm>
          <a:prstGeom prst="rect">
            <a:avLst/>
          </a:prstGeom>
        </p:spPr>
      </p:pic>
      <p:sp>
        <p:nvSpPr>
          <p:cNvPr id="98" name="Rectangle 97">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B0647D7C-619F-482F-8CAA-22503288863C}"/>
              </a:ext>
            </a:extLst>
          </p:cNvPr>
          <p:cNvSpPr>
            <a:spLocks noGrp="1"/>
          </p:cNvSpPr>
          <p:nvPr>
            <p:ph type="title"/>
          </p:nvPr>
        </p:nvSpPr>
        <p:spPr>
          <a:xfrm>
            <a:off x="6736080" y="1419225"/>
            <a:ext cx="5009386" cy="2085869"/>
          </a:xfrm>
        </p:spPr>
        <p:txBody>
          <a:bodyPr vert="horz" lIns="91440" tIns="45720" rIns="91440" bIns="45720" rtlCol="0" anchor="b">
            <a:normAutofit/>
          </a:bodyPr>
          <a:lstStyle/>
          <a:p>
            <a:pPr algn="ctr"/>
            <a:r>
              <a:rPr lang="en-US" sz="3600" dirty="0">
                <a:solidFill>
                  <a:srgbClr val="FFFFFF"/>
                </a:solidFill>
              </a:rPr>
              <a:t>Questions?</a:t>
            </a:r>
          </a:p>
        </p:txBody>
      </p:sp>
      <p:sp>
        <p:nvSpPr>
          <p:cNvPr id="100" name="Rectangle 99">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101">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07736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8264139D-F10E-4F16-B266-CA0AB03413B7}"/>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a:t>Closing remarks</a:t>
            </a:r>
          </a:p>
        </p:txBody>
      </p:sp>
      <p:sp>
        <p:nvSpPr>
          <p:cNvPr id="3" name="Text Placeholder 2">
            <a:extLst>
              <a:ext uri="{FF2B5EF4-FFF2-40B4-BE49-F238E27FC236}">
                <a16:creationId xmlns:a16="http://schemas.microsoft.com/office/drawing/2014/main" id="{7626E2C8-AD28-4153-969F-4F0C0B12695D}"/>
              </a:ext>
            </a:extLst>
          </p:cNvPr>
          <p:cNvSpPr>
            <a:spLocks noGrp="1"/>
          </p:cNvSpPr>
          <p:nvPr>
            <p:ph type="body" idx="1"/>
          </p:nvPr>
        </p:nvSpPr>
        <p:spPr>
          <a:xfrm>
            <a:off x="444342" y="1507414"/>
            <a:ext cx="3330781" cy="3703320"/>
          </a:xfrm>
          <a:ln w="57150">
            <a:noFill/>
          </a:ln>
        </p:spPr>
        <p:txBody>
          <a:bodyPr vert="horz" lIns="91440" tIns="45720" rIns="91440" bIns="45720" rtlCol="0" anchor="ctr">
            <a:normAutofit/>
          </a:bodyPr>
          <a:lstStyle/>
          <a:p>
            <a:pPr algn="r"/>
            <a:r>
              <a:rPr lang="en-US" sz="2000"/>
              <a:t>Dr julie drolet</a:t>
            </a:r>
          </a:p>
          <a:p>
            <a:pPr algn="r"/>
            <a:r>
              <a:rPr lang="en-US" sz="2000"/>
              <a:t>Monika pakstas</a:t>
            </a:r>
            <a:endParaRPr lang="en-US" sz="2000" dirty="0"/>
          </a:p>
        </p:txBody>
      </p:sp>
      <p:sp>
        <p:nvSpPr>
          <p:cNvPr id="30" name="Rectangle 2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12517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92BC36-8538-498F-9D70-369A4E039058}"/>
              </a:ext>
            </a:extLst>
          </p:cNvPr>
          <p:cNvSpPr/>
          <p:nvPr/>
        </p:nvSpPr>
        <p:spPr>
          <a:xfrm>
            <a:off x="1303020" y="2608354"/>
            <a:ext cx="9585960" cy="196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B41FF767-C711-42BF-BBA0-9E392D151B56}"/>
              </a:ext>
            </a:extLst>
          </p:cNvPr>
          <p:cNvSpPr txBox="1"/>
          <p:nvPr/>
        </p:nvSpPr>
        <p:spPr>
          <a:xfrm>
            <a:off x="4409954" y="2915761"/>
            <a:ext cx="3372092"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FFFFFF"/>
                </a:solidFill>
                <a:effectLst/>
                <a:uLnTx/>
                <a:uFillTx/>
                <a:latin typeface="Gill Sans MT" panose="020B0502020104020203"/>
                <a:ea typeface="+mn-ea"/>
                <a:cs typeface="+mn-cs"/>
              </a:rPr>
              <a:t>BREAK</a:t>
            </a:r>
            <a:endParaRPr kumimoji="0" lang="en-CA" sz="65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9" name="Picture 8" descr="A close up of a sign&#10;&#10;Description automatically generated">
            <a:extLst>
              <a:ext uri="{FF2B5EF4-FFF2-40B4-BE49-F238E27FC236}">
                <a16:creationId xmlns:a16="http://schemas.microsoft.com/office/drawing/2014/main" id="{71E14802-E2E3-4604-9406-9E9FE8B52AA9}"/>
              </a:ext>
            </a:extLst>
          </p:cNvPr>
          <p:cNvPicPr>
            <a:picLocks noChangeAspect="1"/>
          </p:cNvPicPr>
          <p:nvPr/>
        </p:nvPicPr>
        <p:blipFill>
          <a:blip r:embed="rId2"/>
          <a:stretch>
            <a:fillRect/>
          </a:stretch>
        </p:blipFill>
        <p:spPr>
          <a:xfrm>
            <a:off x="8988724" y="784784"/>
            <a:ext cx="2762250" cy="649130"/>
          </a:xfrm>
          <a:prstGeom prst="rect">
            <a:avLst/>
          </a:prstGeom>
        </p:spPr>
      </p:pic>
      <p:sp>
        <p:nvSpPr>
          <p:cNvPr id="2" name="TextBox 1">
            <a:extLst>
              <a:ext uri="{FF2B5EF4-FFF2-40B4-BE49-F238E27FC236}">
                <a16:creationId xmlns:a16="http://schemas.microsoft.com/office/drawing/2014/main" id="{990DFC90-9E10-4105-83C4-4B3E9A06E33D}"/>
              </a:ext>
            </a:extLst>
          </p:cNvPr>
          <p:cNvSpPr txBox="1"/>
          <p:nvPr/>
        </p:nvSpPr>
        <p:spPr>
          <a:xfrm>
            <a:off x="2450890" y="4004520"/>
            <a:ext cx="7290220" cy="461665"/>
          </a:xfrm>
          <a:prstGeom prst="rect">
            <a:avLst/>
          </a:prstGeom>
          <a:noFill/>
        </p:spPr>
        <p:txBody>
          <a:bodyPr wrap="square" rtlCol="0" anchor="t">
            <a:spAutoFit/>
          </a:bodyPr>
          <a:lstStyle/>
          <a:p>
            <a:r>
              <a:rPr lang="en-CA" sz="2400" dirty="0">
                <a:solidFill>
                  <a:schemeClr val="bg1"/>
                </a:solidFill>
              </a:rPr>
              <a:t>11:00AM – 11:15AM MDT / 1:00PM – 1:15PM EDT</a:t>
            </a:r>
          </a:p>
        </p:txBody>
      </p:sp>
      <p:sp>
        <p:nvSpPr>
          <p:cNvPr id="3" name="TextBox 2">
            <a:extLst>
              <a:ext uri="{FF2B5EF4-FFF2-40B4-BE49-F238E27FC236}">
                <a16:creationId xmlns:a16="http://schemas.microsoft.com/office/drawing/2014/main" id="{AAE752A4-B092-44D9-A361-D22E67542A55}"/>
              </a:ext>
            </a:extLst>
          </p:cNvPr>
          <p:cNvSpPr txBox="1"/>
          <p:nvPr/>
        </p:nvSpPr>
        <p:spPr>
          <a:xfrm>
            <a:off x="1541469" y="4681666"/>
            <a:ext cx="9147808" cy="400110"/>
          </a:xfrm>
          <a:prstGeom prst="rect">
            <a:avLst/>
          </a:prstGeom>
          <a:noFill/>
        </p:spPr>
        <p:txBody>
          <a:bodyPr wrap="square" rtlCol="0">
            <a:spAutoFit/>
          </a:bodyPr>
          <a:lstStyle/>
          <a:p>
            <a:r>
              <a:rPr lang="en-CA" sz="2000" dirty="0"/>
              <a:t>*Please connect to your Breakout Sessions at 11:15am MDT / 1:15pm EDT</a:t>
            </a:r>
          </a:p>
        </p:txBody>
      </p:sp>
    </p:spTree>
    <p:extLst>
      <p:ext uri="{BB962C8B-B14F-4D97-AF65-F5344CB8AC3E}">
        <p14:creationId xmlns:p14="http://schemas.microsoft.com/office/powerpoint/2010/main" val="228824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554B-0B5E-9345-92DC-04FAD35910ED}"/>
              </a:ext>
            </a:extLst>
          </p:cNvPr>
          <p:cNvSpPr>
            <a:spLocks noGrp="1"/>
          </p:cNvSpPr>
          <p:nvPr>
            <p:ph type="title"/>
          </p:nvPr>
        </p:nvSpPr>
        <p:spPr>
          <a:xfrm>
            <a:off x="581192" y="737609"/>
            <a:ext cx="11029616" cy="988332"/>
          </a:xfrm>
        </p:spPr>
        <p:txBody>
          <a:bodyPr/>
          <a:lstStyle/>
          <a:p>
            <a:r>
              <a:rPr lang="en-US" dirty="0"/>
              <a:t>TFEL Goal</a:t>
            </a:r>
          </a:p>
        </p:txBody>
      </p:sp>
      <p:pic>
        <p:nvPicPr>
          <p:cNvPr id="3" name="Picture 2" descr="A picture containing room&#10;&#10;Description automatically generated">
            <a:extLst>
              <a:ext uri="{FF2B5EF4-FFF2-40B4-BE49-F238E27FC236}">
                <a16:creationId xmlns:a16="http://schemas.microsoft.com/office/drawing/2014/main" id="{618D184B-DCEA-4F42-9DC2-4CBC0D85C07D}"/>
              </a:ext>
            </a:extLst>
          </p:cNvPr>
          <p:cNvPicPr>
            <a:picLocks noChangeAspect="1"/>
          </p:cNvPicPr>
          <p:nvPr/>
        </p:nvPicPr>
        <p:blipFill>
          <a:blip r:embed="rId2"/>
          <a:stretch>
            <a:fillRect/>
          </a:stretch>
        </p:blipFill>
        <p:spPr>
          <a:xfrm>
            <a:off x="1267819" y="2770902"/>
            <a:ext cx="2357918" cy="2702485"/>
          </a:xfrm>
          <a:prstGeom prst="rect">
            <a:avLst/>
          </a:prstGeom>
        </p:spPr>
      </p:pic>
      <p:sp>
        <p:nvSpPr>
          <p:cNvPr id="5" name="TextBox 4">
            <a:extLst>
              <a:ext uri="{FF2B5EF4-FFF2-40B4-BE49-F238E27FC236}">
                <a16:creationId xmlns:a16="http://schemas.microsoft.com/office/drawing/2014/main" id="{B23AA01B-ECD6-9C46-9555-0746968BE4E3}"/>
              </a:ext>
            </a:extLst>
          </p:cNvPr>
          <p:cNvSpPr txBox="1"/>
          <p:nvPr/>
        </p:nvSpPr>
        <p:spPr>
          <a:xfrm>
            <a:off x="4420925" y="2487980"/>
            <a:ext cx="6877878"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95959"/>
                </a:solidFill>
                <a:effectLst/>
                <a:uLnTx/>
                <a:uFillTx/>
                <a:latin typeface="Gill Sans MT" panose="020B0502020104020203"/>
                <a:ea typeface="+mn-ea"/>
                <a:cs typeface="+mn-cs"/>
              </a:rPr>
              <a:t>The goal of this project is to integrate research and practice in the preparation of the next generation of social workers by developing partnered research training initiatives, both within academic and across the public and not-for-profit sectors, that enhance student research practice knowledge and applied skill development.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595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5982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8D58AE4-1707-40B8-9E1A-8367295C567E}"/>
              </a:ext>
            </a:extLst>
          </p:cNvPr>
          <p:cNvSpPr>
            <a:spLocks noGrp="1"/>
          </p:cNvSpPr>
          <p:nvPr>
            <p:ph type="title"/>
          </p:nvPr>
        </p:nvSpPr>
        <p:spPr>
          <a:xfrm>
            <a:off x="746228" y="1073231"/>
            <a:ext cx="3310206" cy="4711539"/>
          </a:xfrm>
        </p:spPr>
        <p:txBody>
          <a:bodyPr anchor="ctr">
            <a:normAutofit/>
          </a:bodyPr>
          <a:lstStyle/>
          <a:p>
            <a:r>
              <a:rPr lang="en-US" sz="3600" dirty="0">
                <a:solidFill>
                  <a:schemeClr val="accent1"/>
                </a:solidFill>
              </a:rPr>
              <a:t>Our Team </a:t>
            </a:r>
            <a:br>
              <a:rPr lang="en-US" sz="3000" dirty="0">
                <a:solidFill>
                  <a:schemeClr val="accent1"/>
                </a:solidFill>
              </a:rPr>
            </a:br>
            <a:r>
              <a:rPr lang="en-US" sz="2000" dirty="0">
                <a:solidFill>
                  <a:schemeClr val="accent1"/>
                </a:solidFill>
              </a:rPr>
              <a:t>Co-Investigators (13)</a:t>
            </a:r>
            <a:endParaRPr lang="en-US" sz="3000" dirty="0">
              <a:solidFill>
                <a:schemeClr val="accent1"/>
              </a:solidFill>
            </a:endParaRPr>
          </a:p>
        </p:txBody>
      </p:sp>
      <p:sp>
        <p:nvSpPr>
          <p:cNvPr id="34" name="Rectangle 3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ED11F86-DB18-4455-ABC9-BF623149915D}"/>
              </a:ext>
            </a:extLst>
          </p:cNvPr>
          <p:cNvSpPr>
            <a:spLocks noGrp="1"/>
          </p:cNvSpPr>
          <p:nvPr>
            <p:ph idx="4294967295"/>
          </p:nvPr>
        </p:nvSpPr>
        <p:spPr>
          <a:xfrm>
            <a:off x="4702629" y="1005841"/>
            <a:ext cx="6599582" cy="5066348"/>
          </a:xfrm>
        </p:spPr>
        <p:txBody>
          <a:bodyPr>
            <a:normAutofit fontScale="92500" lnSpcReduction="20000"/>
          </a:bodyPr>
          <a:lstStyle/>
          <a:p>
            <a:r>
              <a:rPr lang="en-US" sz="2000" dirty="0" err="1">
                <a:solidFill>
                  <a:srgbClr val="FFFFFF"/>
                </a:solidFill>
              </a:rPr>
              <a:t>Uzoamaka</a:t>
            </a:r>
            <a:r>
              <a:rPr lang="en-US" sz="2000" dirty="0">
                <a:solidFill>
                  <a:srgbClr val="FFFFFF"/>
                </a:solidFill>
              </a:rPr>
              <a:t> Anucha (York University)</a:t>
            </a:r>
          </a:p>
          <a:p>
            <a:r>
              <a:rPr lang="en-US" sz="2000" dirty="0">
                <a:solidFill>
                  <a:srgbClr val="FFFFFF"/>
                </a:solidFill>
              </a:rPr>
              <a:t>Marion Bogo (University of Toronto)</a:t>
            </a:r>
          </a:p>
          <a:p>
            <a:r>
              <a:rPr lang="en-US" sz="2000" dirty="0">
                <a:solidFill>
                  <a:srgbClr val="FFFFFF"/>
                </a:solidFill>
              </a:rPr>
              <a:t>Grant Charles (University of British Columbia)</a:t>
            </a:r>
          </a:p>
          <a:p>
            <a:r>
              <a:rPr lang="en-US" sz="2000" dirty="0">
                <a:solidFill>
                  <a:srgbClr val="FFFFFF"/>
                </a:solidFill>
              </a:rPr>
              <a:t>Natalie Clark (Thompson Rivers University)</a:t>
            </a:r>
          </a:p>
          <a:p>
            <a:r>
              <a:rPr lang="en-US" sz="2000" dirty="0">
                <a:solidFill>
                  <a:srgbClr val="FFFFFF"/>
                </a:solidFill>
              </a:rPr>
              <a:t>Jill Hanley (McGill University)</a:t>
            </a:r>
          </a:p>
          <a:p>
            <a:r>
              <a:rPr lang="en-US" sz="2000" dirty="0">
                <a:solidFill>
                  <a:srgbClr val="FFFFFF"/>
                </a:solidFill>
              </a:rPr>
              <a:t>Sheri McConnell (Memorial University of Newfoundland)</a:t>
            </a:r>
          </a:p>
          <a:p>
            <a:r>
              <a:rPr lang="en-US" sz="2000" dirty="0">
                <a:solidFill>
                  <a:srgbClr val="FFFFFF"/>
                </a:solidFill>
              </a:rPr>
              <a:t>Eileen McKee (University of Toronto)</a:t>
            </a:r>
          </a:p>
          <a:p>
            <a:r>
              <a:rPr lang="en-US" sz="2000" dirty="0">
                <a:solidFill>
                  <a:srgbClr val="FFFFFF"/>
                </a:solidFill>
              </a:rPr>
              <a:t>David Nicholas (University of Calgary)</a:t>
            </a:r>
          </a:p>
          <a:p>
            <a:r>
              <a:rPr lang="en-US" sz="2000" dirty="0">
                <a:solidFill>
                  <a:srgbClr val="FFFFFF"/>
                </a:solidFill>
              </a:rPr>
              <a:t>Michelle Reid (Nicola Valley Institute of Technology)</a:t>
            </a:r>
          </a:p>
          <a:p>
            <a:r>
              <a:rPr lang="en-US" sz="2000" dirty="0">
                <a:solidFill>
                  <a:srgbClr val="FFFFFF"/>
                </a:solidFill>
              </a:rPr>
              <a:t>Sally St. George (University of Calgary)</a:t>
            </a:r>
          </a:p>
          <a:p>
            <a:r>
              <a:rPr lang="en-US" sz="2000" dirty="0">
                <a:solidFill>
                  <a:srgbClr val="FFFFFF"/>
                </a:solidFill>
              </a:rPr>
              <a:t>Tamara Sussman (McGill University)</a:t>
            </a:r>
          </a:p>
          <a:p>
            <a:r>
              <a:rPr lang="en-US" sz="2000" dirty="0">
                <a:solidFill>
                  <a:srgbClr val="FFFFFF"/>
                </a:solidFill>
              </a:rPr>
              <a:t>Christine Walsh (University of Calgary)</a:t>
            </a:r>
          </a:p>
          <a:p>
            <a:r>
              <a:rPr lang="en-US" sz="2000" dirty="0">
                <a:solidFill>
                  <a:srgbClr val="FFFFFF"/>
                </a:solidFill>
              </a:rPr>
              <a:t>Daniel Wulff (University of Calgary)</a:t>
            </a:r>
          </a:p>
        </p:txBody>
      </p:sp>
    </p:spTree>
    <p:extLst>
      <p:ext uri="{BB962C8B-B14F-4D97-AF65-F5344CB8AC3E}">
        <p14:creationId xmlns:p14="http://schemas.microsoft.com/office/powerpoint/2010/main" val="381886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AB9C-8CCB-4155-AE1B-4B0D93299FD4}"/>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Collaborators (51)</a:t>
            </a:r>
          </a:p>
        </p:txBody>
      </p:sp>
      <p:sp>
        <p:nvSpPr>
          <p:cNvPr id="6" name="TextBox 5">
            <a:extLst>
              <a:ext uri="{FF2B5EF4-FFF2-40B4-BE49-F238E27FC236}">
                <a16:creationId xmlns:a16="http://schemas.microsoft.com/office/drawing/2014/main" id="{0CC88EB5-BB44-4B9D-9EAD-36B26DEEB374}"/>
              </a:ext>
            </a:extLst>
          </p:cNvPr>
          <p:cNvSpPr txBox="1"/>
          <p:nvPr/>
        </p:nvSpPr>
        <p:spPr>
          <a:xfrm>
            <a:off x="1012054" y="2000140"/>
            <a:ext cx="10824839" cy="4708981"/>
          </a:xfrm>
          <a:prstGeom prst="rect">
            <a:avLst/>
          </a:prstGeom>
          <a:noFill/>
        </p:spPr>
        <p:txBody>
          <a:bodyPr wrap="square" numCol="2" rtlCol="0">
            <a:spAutoFit/>
          </a:bodyPr>
          <a:lstStyle/>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Yumna</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Al-</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Ademi</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(Wilfrid Laurier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Wayne Ambrose-Miller (University of Windsor)</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Cheryl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Aro</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Victoria)</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Rochelle (Robbie)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Babines</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-Wagner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Carrie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Blaug</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Roxanne Caron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Universite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de Montreal)</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Janice Chaplin (McMaster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Timothy Dueck (Nicola Valley Institute of Technology)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Jennifer Dunlop (Wilfrid Laurier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Kara Fletcher (University of Regina)</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Nancy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Freymond</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(Wilfrid Laurier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Amy Fulton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Gaisson</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Florette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Universite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de Saint-Boniface)</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Jenna Garlick (Lakehead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Alexie Glover (University of Victoria)</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Cyndi Hall (Dalhousie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Sophie Hanley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Universite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de Moncton)</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Tuula</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Heinonen</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Manitoba)</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Leanne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Hilsen</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Nicole Ives (McGill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Angela Judge-</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Stasiak</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Lucki Kang (University of Fraser Valley)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Ursula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Katic</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(Nicola Valley Institute of Technology)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Regine King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Lorraine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Letkemann</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Liza Lorenzetti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Sue-Ann MacDonald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Universite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de Montreal)</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Danielle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Maltais</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Universite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du Quebec a Chicoutimi)</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Julie Mann-Johnson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Woo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Jin</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Edward Lee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Universite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de Montreal)</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Indrani</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Margoiln</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Northern BC)</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Anne-Marie McLaughlin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Brenda Morris (Carleton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Pam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Orzeck</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(McGill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Andre-Anne Parent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Universite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de Montreal)</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Tammy Pearson (University of Northern BC)</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Sheila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Sammon</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(McMaster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Patricia Samson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Rebecca Sanford (Thompson Rivers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Jeanette Schmid Robertson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Langara</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College)</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Jeanette Schmid (Vancouver Island University)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Jacqueline Shortridge (University of Manitoba)</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David Sullivan (University of Manitoba)</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Dora Tam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Sherri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Tanchak</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(University of Calgary)</a:t>
            </a:r>
          </a:p>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Nico </a:t>
            </a:r>
            <a:r>
              <a:rPr kumimoji="0" lang="en-US" sz="1250" b="0" i="0" u="none" strike="noStrike" kern="1200" cap="none" spc="0" normalizeH="0" baseline="0" noProof="0" dirty="0" err="1">
                <a:ln>
                  <a:noFill/>
                </a:ln>
                <a:solidFill>
                  <a:srgbClr val="595959"/>
                </a:solidFill>
                <a:effectLst/>
                <a:uLnTx/>
                <a:uFillTx/>
                <a:latin typeface="Gill Sans MT" panose="020B0502020104020203"/>
                <a:ea typeface="+mn-ea"/>
                <a:cs typeface="+mn-cs"/>
              </a:rPr>
              <a:t>Trocme</a:t>
            </a:r>
            <a:r>
              <a:rPr kumimoji="0" lang="en-US" sz="1250" b="0" i="0" u="none" strike="noStrike" kern="1200" cap="none" spc="0" normalizeH="0" baseline="0" noProof="0" dirty="0">
                <a:ln>
                  <a:noFill/>
                </a:ln>
                <a:solidFill>
                  <a:srgbClr val="595959"/>
                </a:solidFill>
                <a:effectLst/>
                <a:uLnTx/>
                <a:uFillTx/>
                <a:latin typeface="Gill Sans MT" panose="020B0502020104020203"/>
                <a:ea typeface="+mn-ea"/>
                <a:cs typeface="+mn-cs"/>
              </a:rPr>
              <a:t> (McGill University)</a:t>
            </a:r>
          </a:p>
        </p:txBody>
      </p:sp>
      <p:sp>
        <p:nvSpPr>
          <p:cNvPr id="7" name="Rectangle 6">
            <a:extLst>
              <a:ext uri="{FF2B5EF4-FFF2-40B4-BE49-F238E27FC236}">
                <a16:creationId xmlns:a16="http://schemas.microsoft.com/office/drawing/2014/main" id="{DA36024F-86D9-4522-847E-1B5380E34664}"/>
              </a:ext>
            </a:extLst>
          </p:cNvPr>
          <p:cNvSpPr/>
          <p:nvPr/>
        </p:nvSpPr>
        <p:spPr>
          <a:xfrm>
            <a:off x="5926934" y="2133302"/>
            <a:ext cx="5131594" cy="276999"/>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
                <a:srgbClr val="E379AC"/>
              </a:buClr>
              <a:buSzTx/>
              <a:buFont typeface="Wingdings" panose="05000000000000000000" pitchFamily="2" charset="2"/>
              <a:buChar char="§"/>
              <a:tabLst/>
              <a:defRPr/>
            </a:pPr>
            <a:endParaRPr kumimoji="0" lang="en-US" sz="1200" b="0" i="1" u="none" strike="noStrike" kern="1200" cap="none" spc="0" normalizeH="0" baseline="0" noProof="0" dirty="0">
              <a:ln>
                <a:noFill/>
              </a:ln>
              <a:solidFill>
                <a:srgbClr val="59595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2588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9BBB35C-69CF-4453-8D47-3C38D464F22E}"/>
              </a:ext>
            </a:extLst>
          </p:cNvPr>
          <p:cNvSpPr>
            <a:spLocks noGrp="1"/>
          </p:cNvSpPr>
          <p:nvPr>
            <p:ph type="title"/>
          </p:nvPr>
        </p:nvSpPr>
        <p:spPr>
          <a:xfrm>
            <a:off x="746228" y="1073231"/>
            <a:ext cx="3054091" cy="4711539"/>
          </a:xfrm>
        </p:spPr>
        <p:txBody>
          <a:bodyPr vert="horz" lIns="91440" tIns="45720" rIns="91440" bIns="45720" rtlCol="0" anchor="ctr">
            <a:normAutofit/>
          </a:bodyPr>
          <a:lstStyle/>
          <a:p>
            <a:r>
              <a:rPr lang="en-US" sz="2700" dirty="0" err="1">
                <a:solidFill>
                  <a:schemeClr val="accent1"/>
                </a:solidFill>
              </a:rPr>
              <a:t>PartnerS</a:t>
            </a:r>
            <a:br>
              <a:rPr lang="en-US" sz="2700" dirty="0">
                <a:solidFill>
                  <a:schemeClr val="accent1"/>
                </a:solidFill>
              </a:rPr>
            </a:br>
            <a:r>
              <a:rPr lang="en-US" sz="2700" dirty="0">
                <a:solidFill>
                  <a:schemeClr val="accent1"/>
                </a:solidFill>
              </a:rPr>
              <a:t>(39)</a:t>
            </a:r>
          </a:p>
        </p:txBody>
      </p:sp>
      <p:sp>
        <p:nvSpPr>
          <p:cNvPr id="32" name="Rectangle 31">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B821EC1-6F24-461C-BA1C-DA0366602E73}"/>
              </a:ext>
            </a:extLst>
          </p:cNvPr>
          <p:cNvSpPr>
            <a:spLocks noGrp="1"/>
          </p:cNvSpPr>
          <p:nvPr>
            <p:ph idx="4294967295"/>
          </p:nvPr>
        </p:nvSpPr>
        <p:spPr>
          <a:xfrm>
            <a:off x="4702629" y="1073231"/>
            <a:ext cx="6599582" cy="5060871"/>
          </a:xfrm>
        </p:spPr>
        <p:txBody>
          <a:bodyPr vert="horz" lIns="91440" tIns="45720" rIns="91440" bIns="45720" numCol="2" spcCol="457200" rtlCol="0" anchor="ctr">
            <a:normAutofit/>
          </a:bodyPr>
          <a:lstStyle/>
          <a:p>
            <a:pPr>
              <a:lnSpc>
                <a:spcPct val="90000"/>
              </a:lnSpc>
            </a:pPr>
            <a:r>
              <a:rPr lang="en-US" sz="900" dirty="0">
                <a:solidFill>
                  <a:srgbClr val="FFFFFF"/>
                </a:solidFill>
              </a:rPr>
              <a:t>Alberta Association of Immigrant Servicing Agencies</a:t>
            </a:r>
          </a:p>
          <a:p>
            <a:pPr>
              <a:lnSpc>
                <a:spcPct val="90000"/>
              </a:lnSpc>
            </a:pPr>
            <a:r>
              <a:rPr lang="en-US" sz="900" dirty="0">
                <a:solidFill>
                  <a:srgbClr val="FFFFFF"/>
                </a:solidFill>
              </a:rPr>
              <a:t>Alberta College of Social Workers</a:t>
            </a:r>
          </a:p>
          <a:p>
            <a:pPr>
              <a:lnSpc>
                <a:spcPct val="90000"/>
              </a:lnSpc>
            </a:pPr>
            <a:r>
              <a:rPr lang="en-US" sz="900" dirty="0">
                <a:solidFill>
                  <a:srgbClr val="FFFFFF"/>
                </a:solidFill>
              </a:rPr>
              <a:t>Alberta Health Services</a:t>
            </a:r>
          </a:p>
          <a:p>
            <a:pPr>
              <a:lnSpc>
                <a:spcPct val="90000"/>
              </a:lnSpc>
            </a:pPr>
            <a:r>
              <a:rPr lang="en-US" sz="900" dirty="0">
                <a:solidFill>
                  <a:srgbClr val="FFFFFF"/>
                </a:solidFill>
              </a:rPr>
              <a:t>ASSIST Community Services Centre</a:t>
            </a:r>
          </a:p>
          <a:p>
            <a:pPr>
              <a:lnSpc>
                <a:spcPct val="90000"/>
              </a:lnSpc>
            </a:pPr>
            <a:r>
              <a:rPr lang="en-US" sz="900" dirty="0">
                <a:solidFill>
                  <a:srgbClr val="FFFFFF"/>
                </a:solidFill>
              </a:rPr>
              <a:t>Autism Research Centre, </a:t>
            </a:r>
            <a:r>
              <a:rPr lang="en-US" sz="900" dirty="0" err="1">
                <a:solidFill>
                  <a:srgbClr val="FFFFFF"/>
                </a:solidFill>
              </a:rPr>
              <a:t>Glenrose</a:t>
            </a:r>
            <a:r>
              <a:rPr lang="en-US" sz="900" dirty="0">
                <a:solidFill>
                  <a:srgbClr val="FFFFFF"/>
                </a:solidFill>
              </a:rPr>
              <a:t> Rehabilitation Hospital</a:t>
            </a:r>
          </a:p>
          <a:p>
            <a:pPr>
              <a:lnSpc>
                <a:spcPct val="90000"/>
              </a:lnSpc>
            </a:pPr>
            <a:r>
              <a:rPr lang="en-US" sz="900" dirty="0">
                <a:solidFill>
                  <a:srgbClr val="FFFFFF"/>
                </a:solidFill>
              </a:rPr>
              <a:t>Babcock University</a:t>
            </a:r>
          </a:p>
          <a:p>
            <a:pPr>
              <a:lnSpc>
                <a:spcPct val="90000"/>
              </a:lnSpc>
            </a:pPr>
            <a:r>
              <a:rPr lang="en-US" sz="900" dirty="0">
                <a:solidFill>
                  <a:srgbClr val="FFFFFF"/>
                </a:solidFill>
              </a:rPr>
              <a:t>British Columbia Association of Social Workers</a:t>
            </a:r>
          </a:p>
          <a:p>
            <a:pPr>
              <a:lnSpc>
                <a:spcPct val="90000"/>
              </a:lnSpc>
            </a:pPr>
            <a:r>
              <a:rPr lang="en-US" sz="900" dirty="0">
                <a:solidFill>
                  <a:srgbClr val="FFFFFF"/>
                </a:solidFill>
              </a:rPr>
              <a:t>Calgary Counselling Centre</a:t>
            </a:r>
          </a:p>
          <a:p>
            <a:pPr>
              <a:lnSpc>
                <a:spcPct val="90000"/>
              </a:lnSpc>
            </a:pPr>
            <a:r>
              <a:rPr lang="en-US" sz="900" dirty="0">
                <a:solidFill>
                  <a:srgbClr val="FFFFFF"/>
                </a:solidFill>
              </a:rPr>
              <a:t>Canadian Association for Social Work Education - Association </a:t>
            </a:r>
            <a:r>
              <a:rPr lang="en-US" sz="900" dirty="0" err="1">
                <a:solidFill>
                  <a:srgbClr val="FFFFFF"/>
                </a:solidFill>
              </a:rPr>
              <a:t>canadienne</a:t>
            </a:r>
            <a:r>
              <a:rPr lang="en-US" sz="900" dirty="0">
                <a:solidFill>
                  <a:srgbClr val="FFFFFF"/>
                </a:solidFill>
              </a:rPr>
              <a:t> pour la formation </a:t>
            </a:r>
            <a:r>
              <a:rPr lang="en-US" sz="900" dirty="0" err="1">
                <a:solidFill>
                  <a:srgbClr val="FFFFFF"/>
                </a:solidFill>
              </a:rPr>
              <a:t>en</a:t>
            </a:r>
            <a:r>
              <a:rPr lang="en-US" sz="900" dirty="0">
                <a:solidFill>
                  <a:srgbClr val="FFFFFF"/>
                </a:solidFill>
              </a:rPr>
              <a:t> travail</a:t>
            </a:r>
          </a:p>
          <a:p>
            <a:pPr>
              <a:lnSpc>
                <a:spcPct val="90000"/>
              </a:lnSpc>
            </a:pPr>
            <a:r>
              <a:rPr lang="en-US" sz="900" dirty="0">
                <a:solidFill>
                  <a:srgbClr val="FFFFFF"/>
                </a:solidFill>
              </a:rPr>
              <a:t>Canadian Association of Social Workers</a:t>
            </a:r>
          </a:p>
          <a:p>
            <a:pPr>
              <a:lnSpc>
                <a:spcPct val="90000"/>
              </a:lnSpc>
            </a:pPr>
            <a:r>
              <a:rPr lang="en-US" sz="900" dirty="0">
                <a:solidFill>
                  <a:srgbClr val="FFFFFF"/>
                </a:solidFill>
              </a:rPr>
              <a:t>City of Calgary, Calgary Emergency Management Agency</a:t>
            </a:r>
          </a:p>
          <a:p>
            <a:pPr>
              <a:lnSpc>
                <a:spcPct val="90000"/>
              </a:lnSpc>
            </a:pPr>
            <a:r>
              <a:rPr lang="en-US" sz="900" dirty="0">
                <a:solidFill>
                  <a:srgbClr val="FFFFFF"/>
                </a:solidFill>
              </a:rPr>
              <a:t>City University of Hong Kong</a:t>
            </a:r>
          </a:p>
          <a:p>
            <a:pPr>
              <a:lnSpc>
                <a:spcPct val="90000"/>
              </a:lnSpc>
            </a:pPr>
            <a:r>
              <a:rPr lang="en-US" sz="900" dirty="0">
                <a:solidFill>
                  <a:srgbClr val="FFFFFF"/>
                </a:solidFill>
              </a:rPr>
              <a:t>Community Social Work Team - Health and Wellness Services, University of Alberta</a:t>
            </a:r>
          </a:p>
          <a:p>
            <a:pPr>
              <a:lnSpc>
                <a:spcPct val="90000"/>
              </a:lnSpc>
            </a:pPr>
            <a:r>
              <a:rPr lang="en-US" sz="900" dirty="0">
                <a:solidFill>
                  <a:srgbClr val="FFFFFF"/>
                </a:solidFill>
              </a:rPr>
              <a:t>Council on Social Work Education</a:t>
            </a:r>
          </a:p>
          <a:p>
            <a:pPr>
              <a:lnSpc>
                <a:spcPct val="90000"/>
              </a:lnSpc>
            </a:pPr>
            <a:r>
              <a:rPr lang="en-US" sz="900" dirty="0">
                <a:solidFill>
                  <a:srgbClr val="FFFFFF"/>
                </a:solidFill>
              </a:rPr>
              <a:t>Department of Applied Philosophy, Chang Jung Christian University</a:t>
            </a:r>
          </a:p>
          <a:p>
            <a:pPr>
              <a:lnSpc>
                <a:spcPct val="90000"/>
              </a:lnSpc>
            </a:pPr>
            <a:r>
              <a:rPr lang="en-US" sz="900" dirty="0">
                <a:solidFill>
                  <a:srgbClr val="FFFFFF"/>
                </a:solidFill>
              </a:rPr>
              <a:t>Department of Social Work, Madras Christian College</a:t>
            </a:r>
          </a:p>
          <a:p>
            <a:pPr>
              <a:lnSpc>
                <a:spcPct val="90000"/>
              </a:lnSpc>
            </a:pPr>
            <a:r>
              <a:rPr lang="en-US" sz="900" dirty="0">
                <a:solidFill>
                  <a:srgbClr val="FFFFFF"/>
                </a:solidFill>
              </a:rPr>
              <a:t>Edmonton Mennonite Centre for Newcomers</a:t>
            </a:r>
          </a:p>
          <a:p>
            <a:pPr>
              <a:lnSpc>
                <a:spcPct val="90000"/>
              </a:lnSpc>
            </a:pPr>
            <a:r>
              <a:rPr lang="en-US" sz="900" dirty="0" err="1">
                <a:solidFill>
                  <a:srgbClr val="FFFFFF"/>
                </a:solidFill>
              </a:rPr>
              <a:t>Glenrose</a:t>
            </a:r>
            <a:r>
              <a:rPr lang="en-US" sz="900" dirty="0">
                <a:solidFill>
                  <a:srgbClr val="FFFFFF"/>
                </a:solidFill>
              </a:rPr>
              <a:t> Rehabilitation Hospital</a:t>
            </a:r>
          </a:p>
          <a:p>
            <a:pPr>
              <a:lnSpc>
                <a:spcPct val="90000"/>
              </a:lnSpc>
            </a:pPr>
            <a:r>
              <a:rPr lang="en-US" sz="900" dirty="0">
                <a:solidFill>
                  <a:srgbClr val="FFFFFF"/>
                </a:solidFill>
              </a:rPr>
              <a:t>Habitus Consulting Collective</a:t>
            </a:r>
          </a:p>
          <a:p>
            <a:pPr>
              <a:lnSpc>
                <a:spcPct val="90000"/>
              </a:lnSpc>
            </a:pPr>
            <a:r>
              <a:rPr lang="en-US" sz="900" dirty="0">
                <a:solidFill>
                  <a:srgbClr val="FFFFFF"/>
                </a:solidFill>
              </a:rPr>
              <a:t>Integrated Health and Social Services University</a:t>
            </a:r>
          </a:p>
          <a:p>
            <a:pPr>
              <a:lnSpc>
                <a:spcPct val="90000"/>
              </a:lnSpc>
            </a:pPr>
            <a:r>
              <a:rPr lang="en-US" sz="900" dirty="0">
                <a:solidFill>
                  <a:srgbClr val="FFFFFF"/>
                </a:solidFill>
              </a:rPr>
              <a:t>Network for West-Central Montreal</a:t>
            </a:r>
          </a:p>
          <a:p>
            <a:pPr>
              <a:lnSpc>
                <a:spcPct val="90000"/>
              </a:lnSpc>
            </a:pPr>
            <a:r>
              <a:rPr lang="en-US" sz="900" dirty="0">
                <a:solidFill>
                  <a:srgbClr val="FFFFFF"/>
                </a:solidFill>
              </a:rPr>
              <a:t>International Association of Schools of Social Work (IASSW)</a:t>
            </a:r>
          </a:p>
          <a:p>
            <a:pPr>
              <a:lnSpc>
                <a:spcPct val="90000"/>
              </a:lnSpc>
            </a:pPr>
            <a:r>
              <a:rPr lang="en-US" sz="900" dirty="0">
                <a:solidFill>
                  <a:srgbClr val="FFFFFF"/>
                </a:solidFill>
              </a:rPr>
              <a:t>McGill University, School of Social Work</a:t>
            </a:r>
          </a:p>
          <a:p>
            <a:pPr>
              <a:lnSpc>
                <a:spcPct val="90000"/>
              </a:lnSpc>
            </a:pPr>
            <a:r>
              <a:rPr lang="en-US" sz="900" dirty="0" err="1">
                <a:solidFill>
                  <a:srgbClr val="FFFFFF"/>
                </a:solidFill>
              </a:rPr>
              <a:t>Mitacs</a:t>
            </a:r>
            <a:endParaRPr lang="en-US" sz="900" dirty="0">
              <a:solidFill>
                <a:srgbClr val="FFFFFF"/>
              </a:solidFill>
            </a:endParaRPr>
          </a:p>
          <a:p>
            <a:pPr>
              <a:lnSpc>
                <a:spcPct val="90000"/>
              </a:lnSpc>
            </a:pPr>
            <a:r>
              <a:rPr lang="en-US" sz="900" dirty="0">
                <a:solidFill>
                  <a:srgbClr val="FFFFFF"/>
                </a:solidFill>
              </a:rPr>
              <a:t>Nicola Valley Institute of Technology</a:t>
            </a:r>
          </a:p>
          <a:p>
            <a:pPr>
              <a:lnSpc>
                <a:spcPct val="90000"/>
              </a:lnSpc>
            </a:pPr>
            <a:r>
              <a:rPr lang="en-US" sz="900" dirty="0">
                <a:solidFill>
                  <a:srgbClr val="FFFFFF"/>
                </a:solidFill>
              </a:rPr>
              <a:t>Newfoundland &amp; Labrador Association of Social Workers</a:t>
            </a:r>
          </a:p>
          <a:p>
            <a:pPr>
              <a:lnSpc>
                <a:spcPct val="90000"/>
              </a:lnSpc>
            </a:pPr>
            <a:r>
              <a:rPr lang="en-US" sz="900" dirty="0">
                <a:solidFill>
                  <a:srgbClr val="FFFFFF"/>
                </a:solidFill>
              </a:rPr>
              <a:t>Ontario Association of Social Workers</a:t>
            </a:r>
          </a:p>
          <a:p>
            <a:pPr>
              <a:lnSpc>
                <a:spcPct val="90000"/>
              </a:lnSpc>
            </a:pPr>
            <a:r>
              <a:rPr lang="en-US" sz="900" dirty="0">
                <a:solidFill>
                  <a:srgbClr val="FFFFFF"/>
                </a:solidFill>
              </a:rPr>
              <a:t>Ordre des </a:t>
            </a:r>
            <a:r>
              <a:rPr lang="en-US" sz="900" dirty="0" err="1">
                <a:solidFill>
                  <a:srgbClr val="FFFFFF"/>
                </a:solidFill>
              </a:rPr>
              <a:t>travailleurs</a:t>
            </a:r>
            <a:r>
              <a:rPr lang="en-US" sz="900" dirty="0">
                <a:solidFill>
                  <a:srgbClr val="FFFFFF"/>
                </a:solidFill>
              </a:rPr>
              <a:t> </a:t>
            </a:r>
            <a:r>
              <a:rPr lang="en-US" sz="900" dirty="0" err="1">
                <a:solidFill>
                  <a:srgbClr val="FFFFFF"/>
                </a:solidFill>
              </a:rPr>
              <a:t>sociaux</a:t>
            </a:r>
            <a:r>
              <a:rPr lang="en-US" sz="900" dirty="0">
                <a:solidFill>
                  <a:srgbClr val="FFFFFF"/>
                </a:solidFill>
              </a:rPr>
              <a:t> et des </a:t>
            </a:r>
            <a:r>
              <a:rPr lang="en-US" sz="900" dirty="0" err="1">
                <a:solidFill>
                  <a:srgbClr val="FFFFFF"/>
                </a:solidFill>
              </a:rPr>
              <a:t>thérapeutes</a:t>
            </a:r>
            <a:r>
              <a:rPr lang="en-US" sz="900" dirty="0">
                <a:solidFill>
                  <a:srgbClr val="FFFFFF"/>
                </a:solidFill>
              </a:rPr>
              <a:t> </a:t>
            </a:r>
            <a:r>
              <a:rPr lang="en-US" sz="900" dirty="0" err="1">
                <a:solidFill>
                  <a:srgbClr val="FFFFFF"/>
                </a:solidFill>
              </a:rPr>
              <a:t>conjugaux</a:t>
            </a:r>
            <a:r>
              <a:rPr lang="en-US" sz="900" dirty="0">
                <a:solidFill>
                  <a:srgbClr val="FFFFFF"/>
                </a:solidFill>
              </a:rPr>
              <a:t> et </a:t>
            </a:r>
            <a:r>
              <a:rPr lang="en-US" sz="900" dirty="0" err="1">
                <a:solidFill>
                  <a:srgbClr val="FFFFFF"/>
                </a:solidFill>
              </a:rPr>
              <a:t>familia</a:t>
            </a:r>
            <a:endParaRPr lang="en-US" sz="900" dirty="0">
              <a:solidFill>
                <a:srgbClr val="FFFFFF"/>
              </a:solidFill>
            </a:endParaRPr>
          </a:p>
          <a:p>
            <a:pPr>
              <a:lnSpc>
                <a:spcPct val="90000"/>
              </a:lnSpc>
            </a:pPr>
            <a:r>
              <a:rPr lang="en-US" sz="900" dirty="0">
                <a:solidFill>
                  <a:srgbClr val="FFFFFF"/>
                </a:solidFill>
              </a:rPr>
              <a:t>Royal Alexandra Hospital</a:t>
            </a:r>
          </a:p>
          <a:p>
            <a:pPr>
              <a:lnSpc>
                <a:spcPct val="90000"/>
              </a:lnSpc>
            </a:pPr>
            <a:r>
              <a:rPr lang="en-US" sz="900" dirty="0">
                <a:solidFill>
                  <a:srgbClr val="FFFFFF"/>
                </a:solidFill>
              </a:rPr>
              <a:t>School of Social Work, College of Social Sciences, Addis Aba University</a:t>
            </a:r>
          </a:p>
          <a:p>
            <a:pPr>
              <a:lnSpc>
                <a:spcPct val="90000"/>
              </a:lnSpc>
            </a:pPr>
            <a:r>
              <a:rPr lang="en-US" sz="900" dirty="0">
                <a:solidFill>
                  <a:srgbClr val="FFFFFF"/>
                </a:solidFill>
              </a:rPr>
              <a:t>Simmons School of Social Work</a:t>
            </a:r>
          </a:p>
          <a:p>
            <a:pPr>
              <a:lnSpc>
                <a:spcPct val="90000"/>
              </a:lnSpc>
            </a:pPr>
            <a:r>
              <a:rPr lang="en-US" sz="900" dirty="0">
                <a:solidFill>
                  <a:srgbClr val="FFFFFF"/>
                </a:solidFill>
              </a:rPr>
              <a:t>SYSU Centre for Social Work Education and Research</a:t>
            </a:r>
          </a:p>
          <a:p>
            <a:pPr>
              <a:lnSpc>
                <a:spcPct val="90000"/>
              </a:lnSpc>
            </a:pPr>
            <a:r>
              <a:rPr lang="en-US" sz="900" dirty="0">
                <a:solidFill>
                  <a:srgbClr val="FFFFFF"/>
                </a:solidFill>
              </a:rPr>
              <a:t>The University of British Columbia, School of Social Work</a:t>
            </a:r>
          </a:p>
          <a:p>
            <a:pPr>
              <a:lnSpc>
                <a:spcPct val="90000"/>
              </a:lnSpc>
            </a:pPr>
            <a:r>
              <a:rPr lang="en-US" sz="900" dirty="0">
                <a:solidFill>
                  <a:srgbClr val="FFFFFF"/>
                </a:solidFill>
              </a:rPr>
              <a:t>Thompson Rivers University</a:t>
            </a:r>
          </a:p>
          <a:p>
            <a:pPr>
              <a:lnSpc>
                <a:spcPct val="90000"/>
              </a:lnSpc>
            </a:pPr>
            <a:r>
              <a:rPr lang="en-US" sz="900" dirty="0">
                <a:solidFill>
                  <a:srgbClr val="FFFFFF"/>
                </a:solidFill>
              </a:rPr>
              <a:t>University of Eswatini</a:t>
            </a:r>
          </a:p>
          <a:p>
            <a:pPr>
              <a:lnSpc>
                <a:spcPct val="90000"/>
              </a:lnSpc>
            </a:pPr>
            <a:r>
              <a:rPr lang="en-US" sz="900" dirty="0">
                <a:solidFill>
                  <a:srgbClr val="FFFFFF"/>
                </a:solidFill>
              </a:rPr>
              <a:t>University of Gondar</a:t>
            </a:r>
          </a:p>
          <a:p>
            <a:pPr>
              <a:lnSpc>
                <a:spcPct val="90000"/>
              </a:lnSpc>
            </a:pPr>
            <a:r>
              <a:rPr lang="en-US" sz="900" dirty="0">
                <a:solidFill>
                  <a:srgbClr val="FFFFFF"/>
                </a:solidFill>
              </a:rPr>
              <a:t>University of South Florida</a:t>
            </a:r>
          </a:p>
          <a:p>
            <a:pPr>
              <a:lnSpc>
                <a:spcPct val="90000"/>
              </a:lnSpc>
            </a:pPr>
            <a:r>
              <a:rPr lang="en-US" sz="900" dirty="0">
                <a:solidFill>
                  <a:srgbClr val="FFFFFF"/>
                </a:solidFill>
              </a:rPr>
              <a:t>University of Stirling</a:t>
            </a:r>
          </a:p>
          <a:p>
            <a:pPr>
              <a:lnSpc>
                <a:spcPct val="90000"/>
              </a:lnSpc>
            </a:pPr>
            <a:r>
              <a:rPr lang="en-US" sz="900" dirty="0">
                <a:solidFill>
                  <a:srgbClr val="FFFFFF"/>
                </a:solidFill>
              </a:rPr>
              <a:t>Youth Research &amp; Evaluation </a:t>
            </a:r>
            <a:r>
              <a:rPr lang="en-US" sz="900" dirty="0" err="1">
                <a:solidFill>
                  <a:srgbClr val="FFFFFF"/>
                </a:solidFill>
              </a:rPr>
              <a:t>eXchange</a:t>
            </a:r>
            <a:r>
              <a:rPr lang="en-US" sz="900" dirty="0">
                <a:solidFill>
                  <a:srgbClr val="FFFFFF"/>
                </a:solidFill>
              </a:rPr>
              <a:t> (</a:t>
            </a:r>
            <a:r>
              <a:rPr lang="en-US" sz="900" dirty="0" err="1">
                <a:solidFill>
                  <a:srgbClr val="FFFFFF"/>
                </a:solidFill>
              </a:rPr>
              <a:t>YouthREX</a:t>
            </a:r>
            <a:r>
              <a:rPr lang="en-US" sz="900" dirty="0">
                <a:solidFill>
                  <a:srgbClr val="FFFFFF"/>
                </a:solidFill>
              </a:rPr>
              <a:t>)</a:t>
            </a:r>
          </a:p>
          <a:p>
            <a:pPr>
              <a:lnSpc>
                <a:spcPct val="90000"/>
              </a:lnSpc>
            </a:pPr>
            <a:endParaRPr lang="en-US" sz="800" dirty="0">
              <a:solidFill>
                <a:srgbClr val="FFFFFF"/>
              </a:solidFill>
            </a:endParaRPr>
          </a:p>
        </p:txBody>
      </p:sp>
    </p:spTree>
    <p:extLst>
      <p:ext uri="{BB962C8B-B14F-4D97-AF65-F5344CB8AC3E}">
        <p14:creationId xmlns:p14="http://schemas.microsoft.com/office/powerpoint/2010/main" val="3852767969"/>
      </p:ext>
    </p:extLst>
  </p:cSld>
  <p:clrMapOvr>
    <a:masterClrMapping/>
  </p:clrMapOvr>
</p:sld>
</file>

<file path=ppt/theme/theme1.xml><?xml version="1.0" encoding="utf-8"?>
<a:theme xmlns:a="http://schemas.openxmlformats.org/drawingml/2006/main" name="Dividend">
  <a:themeElements>
    <a:clrScheme name="Custom 7">
      <a:dk1>
        <a:srgbClr val="595959"/>
      </a:dk1>
      <a:lt1>
        <a:srgbClr val="FFFFFF"/>
      </a:lt1>
      <a:dk2>
        <a:srgbClr val="3D3D3D"/>
      </a:dk2>
      <a:lt2>
        <a:srgbClr val="9ED8CF"/>
      </a:lt2>
      <a:accent1>
        <a:srgbClr val="255E74"/>
      </a:accent1>
      <a:accent2>
        <a:srgbClr val="E379AC"/>
      </a:accent2>
      <a:accent3>
        <a:srgbClr val="9E296B"/>
      </a:accent3>
      <a:accent4>
        <a:srgbClr val="9ED8CF"/>
      </a:accent4>
      <a:accent5>
        <a:srgbClr val="388DAE"/>
      </a:accent5>
      <a:accent6>
        <a:srgbClr val="F6DEEB"/>
      </a:accent6>
      <a:hlink>
        <a:srgbClr val="D45B9F"/>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6fced53-facf-48d4-8934-67c9a2ab71e8">
      <UserInfo>
        <DisplayName>Julie Drolet</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9FD91F45849047B84765448ADCAE8F" ma:contentTypeVersion="6" ma:contentTypeDescription="Create a new document." ma:contentTypeScope="" ma:versionID="5c5f3f4edeae708c0d7a72d7662273f1">
  <xsd:schema xmlns:xsd="http://www.w3.org/2001/XMLSchema" xmlns:xs="http://www.w3.org/2001/XMLSchema" xmlns:p="http://schemas.microsoft.com/office/2006/metadata/properties" xmlns:ns2="7674b742-b633-4934-b335-fd4c7fd1ff78" xmlns:ns3="56fced53-facf-48d4-8934-67c9a2ab71e8" targetNamespace="http://schemas.microsoft.com/office/2006/metadata/properties" ma:root="true" ma:fieldsID="03e9347b6d5e4a569a777e5e36fb86e0" ns2:_="" ns3:_="">
    <xsd:import namespace="7674b742-b633-4934-b335-fd4c7fd1ff78"/>
    <xsd:import namespace="56fced53-facf-48d4-8934-67c9a2ab71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4b742-b633-4934-b335-fd4c7fd1f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fced53-facf-48d4-8934-67c9a2ab71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74FE9-8CD6-4BCF-9976-AE71103B7277}">
  <ds:schemaRefs>
    <ds:schemaRef ds:uri="9a0a9f27-f4c4-412e-87ca-ee52edaa55b8"/>
    <ds:schemaRef ds:uri="d480f07e-724b-4e2c-b174-e15ab6b500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053733-9860-4A25-9422-A60CA0795BB6}"/>
</file>

<file path=customXml/itemProps3.xml><?xml version="1.0" encoding="utf-8"?>
<ds:datastoreItem xmlns:ds="http://schemas.openxmlformats.org/officeDocument/2006/customXml" ds:itemID="{F3EA6A7C-1E25-4673-80AE-CABB50484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7209</Words>
  <Application>Microsoft Office PowerPoint</Application>
  <PresentationFormat>Widescreen</PresentationFormat>
  <Paragraphs>718</Paragraphs>
  <Slides>54</Slides>
  <Notes>24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Dividend</vt:lpstr>
      <vt:lpstr>Virtual Field Summit  Transforming the Field Education Landscape (TFEL)  the challenges </vt:lpstr>
      <vt:lpstr>Acknowledgement</vt:lpstr>
      <vt:lpstr>Territorial Acknowledgement</vt:lpstr>
      <vt:lpstr>Agenda</vt:lpstr>
      <vt:lpstr>Connect with us virtually</vt:lpstr>
      <vt:lpstr>TFEL Goal</vt:lpstr>
      <vt:lpstr>Our Team  Co-Investigators (13)</vt:lpstr>
      <vt:lpstr>Collaborators (51)</vt:lpstr>
      <vt:lpstr>PartnerS (39)</vt:lpstr>
      <vt:lpstr>Training and Mentoring activities</vt:lpstr>
      <vt:lpstr>Current Activities</vt:lpstr>
      <vt:lpstr> ‘field research scholars’ program</vt:lpstr>
      <vt:lpstr>PowerPoint Presentation</vt:lpstr>
      <vt:lpstr>State of social work field education national survey: Preliminary findings</vt:lpstr>
      <vt:lpstr>overview</vt:lpstr>
      <vt:lpstr>Introduction</vt:lpstr>
      <vt:lpstr>Context</vt:lpstr>
      <vt:lpstr>Literature Review</vt:lpstr>
      <vt:lpstr>National survey</vt:lpstr>
      <vt:lpstr>methodology</vt:lpstr>
      <vt:lpstr>Preliminary findings</vt:lpstr>
      <vt:lpstr>Field Director/coordinator Demographics</vt:lpstr>
      <vt:lpstr>Field Director/coordinator Demographics</vt:lpstr>
      <vt:lpstr>Field Director/coordinator Demographics</vt:lpstr>
      <vt:lpstr>Program details</vt:lpstr>
      <vt:lpstr>Program Details</vt:lpstr>
      <vt:lpstr>University Demographics</vt:lpstr>
      <vt:lpstr>Online/distance or Blended programming</vt:lpstr>
      <vt:lpstr>Field Director/coordinator activities</vt:lpstr>
      <vt:lpstr>Perspectives of field education – likert scale</vt:lpstr>
      <vt:lpstr>Perspectives of field education – likert scale</vt:lpstr>
      <vt:lpstr>Responses from the survey</vt:lpstr>
      <vt:lpstr>Responses from the survey</vt:lpstr>
      <vt:lpstr>Conclusion</vt:lpstr>
      <vt:lpstr>references</vt:lpstr>
      <vt:lpstr>Questions?</vt:lpstr>
      <vt:lpstr>PowerPoint Presentation</vt:lpstr>
      <vt:lpstr>PowerPoint Presentation</vt:lpstr>
      <vt:lpstr>Virtual field summit:  panel PRESentation  the challenges </vt:lpstr>
      <vt:lpstr>Acknowledgement</vt:lpstr>
      <vt:lpstr>Welcome!</vt:lpstr>
      <vt:lpstr>Connect with us virtually</vt:lpstr>
      <vt:lpstr>Before we get started…</vt:lpstr>
      <vt:lpstr>Holly bradley, msw, rsw </vt:lpstr>
      <vt:lpstr>Grant charles, phd, rsw </vt:lpstr>
      <vt:lpstr>clement dLamini, msw </vt:lpstr>
      <vt:lpstr>lena dominelli, phd, acss </vt:lpstr>
      <vt:lpstr>Question 1</vt:lpstr>
      <vt:lpstr>Question 2</vt:lpstr>
      <vt:lpstr>Question 3</vt:lpstr>
      <vt:lpstr>Question 4</vt:lpstr>
      <vt:lpstr>Questions?</vt:lpstr>
      <vt:lpstr>Closing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social work field education national survey: Preliminary findings</dc:title>
  <dc:creator>Cara Au</dc:creator>
  <cp:lastModifiedBy>anna iliscupidez</cp:lastModifiedBy>
  <cp:revision>37</cp:revision>
  <dcterms:created xsi:type="dcterms:W3CDTF">2020-07-09T04:57:48Z</dcterms:created>
  <dcterms:modified xsi:type="dcterms:W3CDTF">2020-07-14T00:13:54Z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0x0101001D9FD91F45849047B84765448ADCAE8F</vt:lpwstr>
  </property>
</Properties>
</file>