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691" r:id="rId2"/>
    <p:sldMasterId id="2147483725" r:id="rId3"/>
    <p:sldMasterId id="2147483707" r:id="rId4"/>
  </p:sldMasterIdLst>
  <p:sldIdLst>
    <p:sldId id="257" r:id="rId5"/>
    <p:sldId id="258" r:id="rId6"/>
    <p:sldId id="261" r:id="rId7"/>
    <p:sldId id="259" r:id="rId8"/>
    <p:sldId id="260" r:id="rId9"/>
    <p:sldId id="262" r:id="rId10"/>
    <p:sldId id="263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84"/>
  </p:normalViewPr>
  <p:slideViewPr>
    <p:cSldViewPr snapToGrid="0" snapToObjects="1">
      <p:cViewPr varScale="1">
        <p:scale>
          <a:sx n="121" d="100"/>
          <a:sy n="121" d="100"/>
        </p:scale>
        <p:origin x="200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8FC773-ED9B-934B-AFF2-35163826F9A2}" type="doc">
      <dgm:prSet loTypeId="urn:microsoft.com/office/officeart/2005/8/layout/pyramid4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5781FA13-6746-614A-8649-4B47BFE210BB}">
      <dgm:prSet/>
      <dgm:spPr/>
      <dgm:t>
        <a:bodyPr/>
        <a:lstStyle/>
        <a:p>
          <a:r>
            <a:rPr lang="en-US" b="1"/>
            <a:t>Confidence</a:t>
          </a:r>
          <a:endParaRPr lang="en-GB"/>
        </a:p>
      </dgm:t>
    </dgm:pt>
    <dgm:pt modelId="{4C573584-B6DD-4245-9815-47A13EFFBBC1}" type="parTrans" cxnId="{30B46F22-1149-764A-897B-9236BBACCD12}">
      <dgm:prSet/>
      <dgm:spPr/>
      <dgm:t>
        <a:bodyPr/>
        <a:lstStyle/>
        <a:p>
          <a:endParaRPr lang="en-GB"/>
        </a:p>
      </dgm:t>
    </dgm:pt>
    <dgm:pt modelId="{3720881D-A628-024B-86BE-B956AB2B2B28}" type="sibTrans" cxnId="{30B46F22-1149-764A-897B-9236BBACCD12}">
      <dgm:prSet/>
      <dgm:spPr/>
      <dgm:t>
        <a:bodyPr/>
        <a:lstStyle/>
        <a:p>
          <a:endParaRPr lang="en-GB"/>
        </a:p>
      </dgm:t>
    </dgm:pt>
    <dgm:pt modelId="{7A884650-A79D-A142-9F04-DC6E39EABE7F}">
      <dgm:prSet/>
      <dgm:spPr/>
      <dgm:t>
        <a:bodyPr/>
        <a:lstStyle/>
        <a:p>
          <a:r>
            <a:rPr lang="en-US" b="1"/>
            <a:t>Friendship</a:t>
          </a:r>
          <a:endParaRPr lang="en-GB"/>
        </a:p>
      </dgm:t>
    </dgm:pt>
    <dgm:pt modelId="{0A0995BF-0E72-6A41-9158-65DDAB46B6A8}" type="parTrans" cxnId="{C127F61C-18BD-B44C-8DF6-BB003149FE61}">
      <dgm:prSet/>
      <dgm:spPr/>
      <dgm:t>
        <a:bodyPr/>
        <a:lstStyle/>
        <a:p>
          <a:endParaRPr lang="en-GB"/>
        </a:p>
      </dgm:t>
    </dgm:pt>
    <dgm:pt modelId="{18855137-0BBC-0942-B0AC-10683605F7E4}" type="sibTrans" cxnId="{C127F61C-18BD-B44C-8DF6-BB003149FE61}">
      <dgm:prSet/>
      <dgm:spPr/>
      <dgm:t>
        <a:bodyPr/>
        <a:lstStyle/>
        <a:p>
          <a:endParaRPr lang="en-GB"/>
        </a:p>
      </dgm:t>
    </dgm:pt>
    <dgm:pt modelId="{A26F4E02-94B7-DB4F-9104-C05C9D75E447}">
      <dgm:prSet/>
      <dgm:spPr/>
      <dgm:t>
        <a:bodyPr/>
        <a:lstStyle/>
        <a:p>
          <a:r>
            <a:rPr lang="en-US" b="1"/>
            <a:t>Support</a:t>
          </a:r>
          <a:endParaRPr lang="en-GB"/>
        </a:p>
      </dgm:t>
    </dgm:pt>
    <dgm:pt modelId="{DED922E4-3282-3E41-B958-49EB0B8296C5}" type="parTrans" cxnId="{B436B6DF-924E-584D-87ED-C08DC885258C}">
      <dgm:prSet/>
      <dgm:spPr/>
      <dgm:t>
        <a:bodyPr/>
        <a:lstStyle/>
        <a:p>
          <a:endParaRPr lang="en-GB"/>
        </a:p>
      </dgm:t>
    </dgm:pt>
    <dgm:pt modelId="{AEFD8C5B-2700-8743-ABEA-DD904F435568}" type="sibTrans" cxnId="{B436B6DF-924E-584D-87ED-C08DC885258C}">
      <dgm:prSet/>
      <dgm:spPr/>
      <dgm:t>
        <a:bodyPr/>
        <a:lstStyle/>
        <a:p>
          <a:endParaRPr lang="en-GB"/>
        </a:p>
      </dgm:t>
    </dgm:pt>
    <dgm:pt modelId="{21FAAFCC-1EAE-DC49-B070-9041EECFD650}">
      <dgm:prSet/>
      <dgm:spPr/>
      <dgm:t>
        <a:bodyPr/>
        <a:lstStyle/>
        <a:p>
          <a:r>
            <a:rPr lang="en-US" b="1"/>
            <a:t>Respect</a:t>
          </a:r>
          <a:endParaRPr lang="en-GB"/>
        </a:p>
      </dgm:t>
    </dgm:pt>
    <dgm:pt modelId="{99F69AAD-BA06-374D-9D24-6AA48B63C524}" type="parTrans" cxnId="{C74960D1-9432-A041-B9CC-DA4DE4BC7C03}">
      <dgm:prSet/>
      <dgm:spPr/>
      <dgm:t>
        <a:bodyPr/>
        <a:lstStyle/>
        <a:p>
          <a:endParaRPr lang="en-GB"/>
        </a:p>
      </dgm:t>
    </dgm:pt>
    <dgm:pt modelId="{4EAAD16D-9AF7-FA4F-91BB-F694092698DE}" type="sibTrans" cxnId="{C74960D1-9432-A041-B9CC-DA4DE4BC7C03}">
      <dgm:prSet/>
      <dgm:spPr/>
      <dgm:t>
        <a:bodyPr/>
        <a:lstStyle/>
        <a:p>
          <a:endParaRPr lang="en-GB"/>
        </a:p>
      </dgm:t>
    </dgm:pt>
    <dgm:pt modelId="{27BB9F05-204C-C448-962B-D317BBDF0DA4}" type="pres">
      <dgm:prSet presAssocID="{048FC773-ED9B-934B-AFF2-35163826F9A2}" presName="compositeShape" presStyleCnt="0">
        <dgm:presLayoutVars>
          <dgm:chMax val="9"/>
          <dgm:dir/>
          <dgm:resizeHandles val="exact"/>
        </dgm:presLayoutVars>
      </dgm:prSet>
      <dgm:spPr/>
    </dgm:pt>
    <dgm:pt modelId="{3E2B66FB-E9D6-CC46-BD6C-97295F593E39}" type="pres">
      <dgm:prSet presAssocID="{048FC773-ED9B-934B-AFF2-35163826F9A2}" presName="triangle1" presStyleLbl="node1" presStyleIdx="0" presStyleCnt="4" custLinFactNeighborX="658">
        <dgm:presLayoutVars>
          <dgm:bulletEnabled val="1"/>
        </dgm:presLayoutVars>
      </dgm:prSet>
      <dgm:spPr/>
    </dgm:pt>
    <dgm:pt modelId="{28BBE9D1-0F0B-344B-AC32-E0B2CF1A7B4B}" type="pres">
      <dgm:prSet presAssocID="{048FC773-ED9B-934B-AFF2-35163826F9A2}" presName="triangle2" presStyleLbl="node1" presStyleIdx="1" presStyleCnt="4">
        <dgm:presLayoutVars>
          <dgm:bulletEnabled val="1"/>
        </dgm:presLayoutVars>
      </dgm:prSet>
      <dgm:spPr/>
    </dgm:pt>
    <dgm:pt modelId="{1AE811AA-D55C-0549-8273-44BC325538FB}" type="pres">
      <dgm:prSet presAssocID="{048FC773-ED9B-934B-AFF2-35163826F9A2}" presName="triangle3" presStyleLbl="node1" presStyleIdx="2" presStyleCnt="4">
        <dgm:presLayoutVars>
          <dgm:bulletEnabled val="1"/>
        </dgm:presLayoutVars>
      </dgm:prSet>
      <dgm:spPr/>
    </dgm:pt>
    <dgm:pt modelId="{59F355BD-1206-9041-9F44-2DBBA1F7BFDF}" type="pres">
      <dgm:prSet presAssocID="{048FC773-ED9B-934B-AFF2-35163826F9A2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C127F61C-18BD-B44C-8DF6-BB003149FE61}" srcId="{048FC773-ED9B-934B-AFF2-35163826F9A2}" destId="{7A884650-A79D-A142-9F04-DC6E39EABE7F}" srcOrd="1" destOrd="0" parTransId="{0A0995BF-0E72-6A41-9158-65DDAB46B6A8}" sibTransId="{18855137-0BBC-0942-B0AC-10683605F7E4}"/>
    <dgm:cxn modelId="{30B46F22-1149-764A-897B-9236BBACCD12}" srcId="{048FC773-ED9B-934B-AFF2-35163826F9A2}" destId="{5781FA13-6746-614A-8649-4B47BFE210BB}" srcOrd="0" destOrd="0" parTransId="{4C573584-B6DD-4245-9815-47A13EFFBBC1}" sibTransId="{3720881D-A628-024B-86BE-B956AB2B2B28}"/>
    <dgm:cxn modelId="{7854CC34-336A-AD47-8773-75ABC608A284}" type="presOf" srcId="{048FC773-ED9B-934B-AFF2-35163826F9A2}" destId="{27BB9F05-204C-C448-962B-D317BBDF0DA4}" srcOrd="0" destOrd="0" presId="urn:microsoft.com/office/officeart/2005/8/layout/pyramid4"/>
    <dgm:cxn modelId="{2DD27054-1E4E-784C-A04A-F72BA1287C16}" type="presOf" srcId="{5781FA13-6746-614A-8649-4B47BFE210BB}" destId="{3E2B66FB-E9D6-CC46-BD6C-97295F593E39}" srcOrd="0" destOrd="0" presId="urn:microsoft.com/office/officeart/2005/8/layout/pyramid4"/>
    <dgm:cxn modelId="{6B8C635E-6FA7-F94B-98E1-AEC2EEBE3B08}" type="presOf" srcId="{A26F4E02-94B7-DB4F-9104-C05C9D75E447}" destId="{1AE811AA-D55C-0549-8273-44BC325538FB}" srcOrd="0" destOrd="0" presId="urn:microsoft.com/office/officeart/2005/8/layout/pyramid4"/>
    <dgm:cxn modelId="{D1092F7D-EC64-DE41-B653-E522A6C88C05}" type="presOf" srcId="{7A884650-A79D-A142-9F04-DC6E39EABE7F}" destId="{28BBE9D1-0F0B-344B-AC32-E0B2CF1A7B4B}" srcOrd="0" destOrd="0" presId="urn:microsoft.com/office/officeart/2005/8/layout/pyramid4"/>
    <dgm:cxn modelId="{CBDB24BC-39BE-D84B-B831-3D86038586C5}" type="presOf" srcId="{21FAAFCC-1EAE-DC49-B070-9041EECFD650}" destId="{59F355BD-1206-9041-9F44-2DBBA1F7BFDF}" srcOrd="0" destOrd="0" presId="urn:microsoft.com/office/officeart/2005/8/layout/pyramid4"/>
    <dgm:cxn modelId="{C74960D1-9432-A041-B9CC-DA4DE4BC7C03}" srcId="{048FC773-ED9B-934B-AFF2-35163826F9A2}" destId="{21FAAFCC-1EAE-DC49-B070-9041EECFD650}" srcOrd="3" destOrd="0" parTransId="{99F69AAD-BA06-374D-9D24-6AA48B63C524}" sibTransId="{4EAAD16D-9AF7-FA4F-91BB-F694092698DE}"/>
    <dgm:cxn modelId="{B436B6DF-924E-584D-87ED-C08DC885258C}" srcId="{048FC773-ED9B-934B-AFF2-35163826F9A2}" destId="{A26F4E02-94B7-DB4F-9104-C05C9D75E447}" srcOrd="2" destOrd="0" parTransId="{DED922E4-3282-3E41-B958-49EB0B8296C5}" sibTransId="{AEFD8C5B-2700-8743-ABEA-DD904F435568}"/>
    <dgm:cxn modelId="{5F00848A-ADB4-B241-927C-0726ED01F0C6}" type="presParOf" srcId="{27BB9F05-204C-C448-962B-D317BBDF0DA4}" destId="{3E2B66FB-E9D6-CC46-BD6C-97295F593E39}" srcOrd="0" destOrd="0" presId="urn:microsoft.com/office/officeart/2005/8/layout/pyramid4"/>
    <dgm:cxn modelId="{AC7456A6-5A61-464D-B4D0-5C268D3446E2}" type="presParOf" srcId="{27BB9F05-204C-C448-962B-D317BBDF0DA4}" destId="{28BBE9D1-0F0B-344B-AC32-E0B2CF1A7B4B}" srcOrd="1" destOrd="0" presId="urn:microsoft.com/office/officeart/2005/8/layout/pyramid4"/>
    <dgm:cxn modelId="{BC712165-0B4E-724A-8ED5-2475DAB86DD8}" type="presParOf" srcId="{27BB9F05-204C-C448-962B-D317BBDF0DA4}" destId="{1AE811AA-D55C-0549-8273-44BC325538FB}" srcOrd="2" destOrd="0" presId="urn:microsoft.com/office/officeart/2005/8/layout/pyramid4"/>
    <dgm:cxn modelId="{FD810B90-982E-1447-AC9F-AD7499E6AF18}" type="presParOf" srcId="{27BB9F05-204C-C448-962B-D317BBDF0DA4}" destId="{59F355BD-1206-9041-9F44-2DBBA1F7BFDF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3C6777-3093-A24B-98E0-CE39F0FD51A3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7D044A94-0CE0-454F-823D-7BD1FD888A98}">
      <dgm:prSet/>
      <dgm:spPr/>
      <dgm:t>
        <a:bodyPr/>
        <a:lstStyle/>
        <a:p>
          <a:r>
            <a:rPr lang="en-US" b="1" dirty="0"/>
            <a:t>Can be reliant on support workers</a:t>
          </a:r>
          <a:endParaRPr lang="en-GB" dirty="0"/>
        </a:p>
      </dgm:t>
    </dgm:pt>
    <dgm:pt modelId="{7B80A96D-7D22-5547-B8E9-4AF3ADE2E686}" type="parTrans" cxnId="{7344D19D-9BC7-284C-BCCA-B1A8E028157B}">
      <dgm:prSet/>
      <dgm:spPr/>
      <dgm:t>
        <a:bodyPr/>
        <a:lstStyle/>
        <a:p>
          <a:endParaRPr lang="en-GB"/>
        </a:p>
      </dgm:t>
    </dgm:pt>
    <dgm:pt modelId="{05194271-1AF0-814A-8697-5FD078C18F4B}" type="sibTrans" cxnId="{7344D19D-9BC7-284C-BCCA-B1A8E028157B}">
      <dgm:prSet/>
      <dgm:spPr/>
      <dgm:t>
        <a:bodyPr/>
        <a:lstStyle/>
        <a:p>
          <a:endParaRPr lang="en-GB"/>
        </a:p>
      </dgm:t>
    </dgm:pt>
    <dgm:pt modelId="{57555967-773D-5346-B7F0-3E46F467B9F7}">
      <dgm:prSet/>
      <dgm:spPr/>
      <dgm:t>
        <a:bodyPr/>
        <a:lstStyle/>
        <a:p>
          <a:r>
            <a:rPr lang="en-US" b="1"/>
            <a:t>Diversity</a:t>
          </a:r>
          <a:endParaRPr lang="en-GB"/>
        </a:p>
      </dgm:t>
    </dgm:pt>
    <dgm:pt modelId="{A4DBB5F9-0A72-3E43-A3BC-B4EEE735D383}" type="parTrans" cxnId="{509E1B9A-D7DA-6D40-8F24-571A3AD473F9}">
      <dgm:prSet/>
      <dgm:spPr/>
      <dgm:t>
        <a:bodyPr/>
        <a:lstStyle/>
        <a:p>
          <a:endParaRPr lang="en-GB"/>
        </a:p>
      </dgm:t>
    </dgm:pt>
    <dgm:pt modelId="{6EB4B35D-C8B6-2A4C-A956-89670AE4A90C}" type="sibTrans" cxnId="{509E1B9A-D7DA-6D40-8F24-571A3AD473F9}">
      <dgm:prSet/>
      <dgm:spPr/>
      <dgm:t>
        <a:bodyPr/>
        <a:lstStyle/>
        <a:p>
          <a:endParaRPr lang="en-GB"/>
        </a:p>
      </dgm:t>
    </dgm:pt>
    <dgm:pt modelId="{DBA0E161-A42D-A543-8B53-5A8761EB4C2B}">
      <dgm:prSet/>
      <dgm:spPr/>
      <dgm:t>
        <a:bodyPr/>
        <a:lstStyle/>
        <a:p>
          <a:r>
            <a:rPr lang="en-US" b="1"/>
            <a:t>Access</a:t>
          </a:r>
          <a:endParaRPr lang="en-GB"/>
        </a:p>
      </dgm:t>
    </dgm:pt>
    <dgm:pt modelId="{6A4E3F25-70A8-8E43-A351-4C6D83C26B2F}" type="parTrans" cxnId="{F0269916-0D62-934B-8871-5CEBE62AAF2C}">
      <dgm:prSet/>
      <dgm:spPr/>
      <dgm:t>
        <a:bodyPr/>
        <a:lstStyle/>
        <a:p>
          <a:endParaRPr lang="en-GB"/>
        </a:p>
      </dgm:t>
    </dgm:pt>
    <dgm:pt modelId="{6280EDAF-6A03-7144-9E4C-51F842FEF945}" type="sibTrans" cxnId="{F0269916-0D62-934B-8871-5CEBE62AAF2C}">
      <dgm:prSet/>
      <dgm:spPr/>
      <dgm:t>
        <a:bodyPr/>
        <a:lstStyle/>
        <a:p>
          <a:endParaRPr lang="en-GB"/>
        </a:p>
      </dgm:t>
    </dgm:pt>
    <dgm:pt modelId="{C8611457-7570-034A-AEC2-13984DE0ABC5}">
      <dgm:prSet/>
      <dgm:spPr/>
      <dgm:t>
        <a:bodyPr/>
        <a:lstStyle/>
        <a:p>
          <a:r>
            <a:rPr lang="en-US" b="1"/>
            <a:t>Finances</a:t>
          </a:r>
          <a:endParaRPr lang="en-GB"/>
        </a:p>
      </dgm:t>
    </dgm:pt>
    <dgm:pt modelId="{D0846433-A20C-2140-B8B8-D168FA72C537}" type="parTrans" cxnId="{F1FAA97C-8A20-F745-802F-F20D85C7527F}">
      <dgm:prSet/>
      <dgm:spPr/>
      <dgm:t>
        <a:bodyPr/>
        <a:lstStyle/>
        <a:p>
          <a:endParaRPr lang="en-GB"/>
        </a:p>
      </dgm:t>
    </dgm:pt>
    <dgm:pt modelId="{2CFA5D72-AA12-0440-A0BF-A1EE1FDD5EE4}" type="sibTrans" cxnId="{F1FAA97C-8A20-F745-802F-F20D85C7527F}">
      <dgm:prSet/>
      <dgm:spPr/>
      <dgm:t>
        <a:bodyPr/>
        <a:lstStyle/>
        <a:p>
          <a:endParaRPr lang="en-GB"/>
        </a:p>
      </dgm:t>
    </dgm:pt>
    <dgm:pt modelId="{A2F582AC-9CE2-374B-B2E4-DB783A4B4369}" type="pres">
      <dgm:prSet presAssocID="{C43C6777-3093-A24B-98E0-CE39F0FD51A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F6B76F3-62F3-4A40-94A5-65750F0451AD}" type="pres">
      <dgm:prSet presAssocID="{7D044A94-0CE0-454F-823D-7BD1FD888A98}" presName="horFlow" presStyleCnt="0"/>
      <dgm:spPr/>
    </dgm:pt>
    <dgm:pt modelId="{07D63168-325C-8F4F-B4D2-3B7F36810C4E}" type="pres">
      <dgm:prSet presAssocID="{7D044A94-0CE0-454F-823D-7BD1FD888A98}" presName="bigChev" presStyleLbl="node1" presStyleIdx="0" presStyleCnt="4"/>
      <dgm:spPr/>
    </dgm:pt>
    <dgm:pt modelId="{A9D2983E-0BD7-3249-9FB4-614F337C1D8D}" type="pres">
      <dgm:prSet presAssocID="{7D044A94-0CE0-454F-823D-7BD1FD888A98}" presName="vSp" presStyleCnt="0"/>
      <dgm:spPr/>
    </dgm:pt>
    <dgm:pt modelId="{7A736A0C-7C94-E541-A883-9911F03F4092}" type="pres">
      <dgm:prSet presAssocID="{57555967-773D-5346-B7F0-3E46F467B9F7}" presName="horFlow" presStyleCnt="0"/>
      <dgm:spPr/>
    </dgm:pt>
    <dgm:pt modelId="{ED7EAA5D-828D-734A-A2D6-92C3C5700021}" type="pres">
      <dgm:prSet presAssocID="{57555967-773D-5346-B7F0-3E46F467B9F7}" presName="bigChev" presStyleLbl="node1" presStyleIdx="1" presStyleCnt="4"/>
      <dgm:spPr/>
    </dgm:pt>
    <dgm:pt modelId="{FE0B2EB3-0894-D14A-892A-A9D4796A3B5A}" type="pres">
      <dgm:prSet presAssocID="{57555967-773D-5346-B7F0-3E46F467B9F7}" presName="vSp" presStyleCnt="0"/>
      <dgm:spPr/>
    </dgm:pt>
    <dgm:pt modelId="{43A86C51-3AA7-4141-805B-8C4D64506986}" type="pres">
      <dgm:prSet presAssocID="{DBA0E161-A42D-A543-8B53-5A8761EB4C2B}" presName="horFlow" presStyleCnt="0"/>
      <dgm:spPr/>
    </dgm:pt>
    <dgm:pt modelId="{D9DC5B8C-264A-6E4B-A660-ADB5FD8F303A}" type="pres">
      <dgm:prSet presAssocID="{DBA0E161-A42D-A543-8B53-5A8761EB4C2B}" presName="bigChev" presStyleLbl="node1" presStyleIdx="2" presStyleCnt="4"/>
      <dgm:spPr/>
    </dgm:pt>
    <dgm:pt modelId="{555CA1E6-A74D-DE4E-8C40-6B86AE6872C8}" type="pres">
      <dgm:prSet presAssocID="{DBA0E161-A42D-A543-8B53-5A8761EB4C2B}" presName="vSp" presStyleCnt="0"/>
      <dgm:spPr/>
    </dgm:pt>
    <dgm:pt modelId="{D39B40B8-381E-9241-9056-B0901CC15456}" type="pres">
      <dgm:prSet presAssocID="{C8611457-7570-034A-AEC2-13984DE0ABC5}" presName="horFlow" presStyleCnt="0"/>
      <dgm:spPr/>
    </dgm:pt>
    <dgm:pt modelId="{A65AB657-E3FD-A44B-8E31-C9B12B3F0E44}" type="pres">
      <dgm:prSet presAssocID="{C8611457-7570-034A-AEC2-13984DE0ABC5}" presName="bigChev" presStyleLbl="node1" presStyleIdx="3" presStyleCnt="4"/>
      <dgm:spPr/>
    </dgm:pt>
  </dgm:ptLst>
  <dgm:cxnLst>
    <dgm:cxn modelId="{F0269916-0D62-934B-8871-5CEBE62AAF2C}" srcId="{C43C6777-3093-A24B-98E0-CE39F0FD51A3}" destId="{DBA0E161-A42D-A543-8B53-5A8761EB4C2B}" srcOrd="2" destOrd="0" parTransId="{6A4E3F25-70A8-8E43-A351-4C6D83C26B2F}" sibTransId="{6280EDAF-6A03-7144-9E4C-51F842FEF945}"/>
    <dgm:cxn modelId="{5D16AE1C-6FEC-E543-875E-D9A81381D982}" type="presOf" srcId="{7D044A94-0CE0-454F-823D-7BD1FD888A98}" destId="{07D63168-325C-8F4F-B4D2-3B7F36810C4E}" srcOrd="0" destOrd="0" presId="urn:microsoft.com/office/officeart/2005/8/layout/lProcess3"/>
    <dgm:cxn modelId="{9C20A91E-C03D-4C4A-9915-BEDDA778A94A}" type="presOf" srcId="{57555967-773D-5346-B7F0-3E46F467B9F7}" destId="{ED7EAA5D-828D-734A-A2D6-92C3C5700021}" srcOrd="0" destOrd="0" presId="urn:microsoft.com/office/officeart/2005/8/layout/lProcess3"/>
    <dgm:cxn modelId="{59084253-B032-9445-A2AC-F64A55FCD3BC}" type="presOf" srcId="{C8611457-7570-034A-AEC2-13984DE0ABC5}" destId="{A65AB657-E3FD-A44B-8E31-C9B12B3F0E44}" srcOrd="0" destOrd="0" presId="urn:microsoft.com/office/officeart/2005/8/layout/lProcess3"/>
    <dgm:cxn modelId="{927E1670-B1BD-F54E-BB25-23D343FFDAA7}" type="presOf" srcId="{DBA0E161-A42D-A543-8B53-5A8761EB4C2B}" destId="{D9DC5B8C-264A-6E4B-A660-ADB5FD8F303A}" srcOrd="0" destOrd="0" presId="urn:microsoft.com/office/officeart/2005/8/layout/lProcess3"/>
    <dgm:cxn modelId="{F1FAA97C-8A20-F745-802F-F20D85C7527F}" srcId="{C43C6777-3093-A24B-98E0-CE39F0FD51A3}" destId="{C8611457-7570-034A-AEC2-13984DE0ABC5}" srcOrd="3" destOrd="0" parTransId="{D0846433-A20C-2140-B8B8-D168FA72C537}" sibTransId="{2CFA5D72-AA12-0440-A0BF-A1EE1FDD5EE4}"/>
    <dgm:cxn modelId="{6CE0D77D-9E87-E44C-A9A0-A1760C58C7D5}" type="presOf" srcId="{C43C6777-3093-A24B-98E0-CE39F0FD51A3}" destId="{A2F582AC-9CE2-374B-B2E4-DB783A4B4369}" srcOrd="0" destOrd="0" presId="urn:microsoft.com/office/officeart/2005/8/layout/lProcess3"/>
    <dgm:cxn modelId="{509E1B9A-D7DA-6D40-8F24-571A3AD473F9}" srcId="{C43C6777-3093-A24B-98E0-CE39F0FD51A3}" destId="{57555967-773D-5346-B7F0-3E46F467B9F7}" srcOrd="1" destOrd="0" parTransId="{A4DBB5F9-0A72-3E43-A3BC-B4EEE735D383}" sibTransId="{6EB4B35D-C8B6-2A4C-A956-89670AE4A90C}"/>
    <dgm:cxn modelId="{7344D19D-9BC7-284C-BCCA-B1A8E028157B}" srcId="{C43C6777-3093-A24B-98E0-CE39F0FD51A3}" destId="{7D044A94-0CE0-454F-823D-7BD1FD888A98}" srcOrd="0" destOrd="0" parTransId="{7B80A96D-7D22-5547-B8E9-4AF3ADE2E686}" sibTransId="{05194271-1AF0-814A-8697-5FD078C18F4B}"/>
    <dgm:cxn modelId="{9311696B-898C-1B4B-BFC1-1498BE803BF2}" type="presParOf" srcId="{A2F582AC-9CE2-374B-B2E4-DB783A4B4369}" destId="{EF6B76F3-62F3-4A40-94A5-65750F0451AD}" srcOrd="0" destOrd="0" presId="urn:microsoft.com/office/officeart/2005/8/layout/lProcess3"/>
    <dgm:cxn modelId="{5035AE4B-A2B6-D84F-9A19-725120DF9AD9}" type="presParOf" srcId="{EF6B76F3-62F3-4A40-94A5-65750F0451AD}" destId="{07D63168-325C-8F4F-B4D2-3B7F36810C4E}" srcOrd="0" destOrd="0" presId="urn:microsoft.com/office/officeart/2005/8/layout/lProcess3"/>
    <dgm:cxn modelId="{7072526F-4709-8645-BB17-3C6F84435A89}" type="presParOf" srcId="{A2F582AC-9CE2-374B-B2E4-DB783A4B4369}" destId="{A9D2983E-0BD7-3249-9FB4-614F337C1D8D}" srcOrd="1" destOrd="0" presId="urn:microsoft.com/office/officeart/2005/8/layout/lProcess3"/>
    <dgm:cxn modelId="{12B869FD-EFD9-2D41-91F6-1927D6FB176A}" type="presParOf" srcId="{A2F582AC-9CE2-374B-B2E4-DB783A4B4369}" destId="{7A736A0C-7C94-E541-A883-9911F03F4092}" srcOrd="2" destOrd="0" presId="urn:microsoft.com/office/officeart/2005/8/layout/lProcess3"/>
    <dgm:cxn modelId="{07DFBFDE-B341-F84A-AA10-B1F737FDADA5}" type="presParOf" srcId="{7A736A0C-7C94-E541-A883-9911F03F4092}" destId="{ED7EAA5D-828D-734A-A2D6-92C3C5700021}" srcOrd="0" destOrd="0" presId="urn:microsoft.com/office/officeart/2005/8/layout/lProcess3"/>
    <dgm:cxn modelId="{614F0559-9277-AE40-B61C-3EE8DB0DC7A9}" type="presParOf" srcId="{A2F582AC-9CE2-374B-B2E4-DB783A4B4369}" destId="{FE0B2EB3-0894-D14A-892A-A9D4796A3B5A}" srcOrd="3" destOrd="0" presId="urn:microsoft.com/office/officeart/2005/8/layout/lProcess3"/>
    <dgm:cxn modelId="{399EC8AC-11B3-A640-A97F-6A189B46EDB0}" type="presParOf" srcId="{A2F582AC-9CE2-374B-B2E4-DB783A4B4369}" destId="{43A86C51-3AA7-4141-805B-8C4D64506986}" srcOrd="4" destOrd="0" presId="urn:microsoft.com/office/officeart/2005/8/layout/lProcess3"/>
    <dgm:cxn modelId="{D2E33FC4-A811-D544-8312-E0A955CE27BD}" type="presParOf" srcId="{43A86C51-3AA7-4141-805B-8C4D64506986}" destId="{D9DC5B8C-264A-6E4B-A660-ADB5FD8F303A}" srcOrd="0" destOrd="0" presId="urn:microsoft.com/office/officeart/2005/8/layout/lProcess3"/>
    <dgm:cxn modelId="{1FA657F8-3262-D149-8382-BC8F30EAA23E}" type="presParOf" srcId="{A2F582AC-9CE2-374B-B2E4-DB783A4B4369}" destId="{555CA1E6-A74D-DE4E-8C40-6B86AE6872C8}" srcOrd="5" destOrd="0" presId="urn:microsoft.com/office/officeart/2005/8/layout/lProcess3"/>
    <dgm:cxn modelId="{A225DD2E-E9B6-3D40-8935-94D727E42CCF}" type="presParOf" srcId="{A2F582AC-9CE2-374B-B2E4-DB783A4B4369}" destId="{D39B40B8-381E-9241-9056-B0901CC15456}" srcOrd="6" destOrd="0" presId="urn:microsoft.com/office/officeart/2005/8/layout/lProcess3"/>
    <dgm:cxn modelId="{A519633A-DE05-BE47-9463-610C348DE0EC}" type="presParOf" srcId="{D39B40B8-381E-9241-9056-B0901CC15456}" destId="{A65AB657-E3FD-A44B-8E31-C9B12B3F0E4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B66FB-E9D6-CC46-BD6C-97295F593E39}">
      <dsp:nvSpPr>
        <dsp:cNvPr id="0" name=""/>
        <dsp:cNvSpPr/>
      </dsp:nvSpPr>
      <dsp:spPr>
        <a:xfrm>
          <a:off x="2270478" y="0"/>
          <a:ext cx="2033752" cy="203375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Confidence</a:t>
          </a:r>
          <a:endParaRPr lang="en-GB" sz="1500" kern="1200"/>
        </a:p>
      </dsp:txBody>
      <dsp:txXfrm>
        <a:off x="2778916" y="1016876"/>
        <a:ext cx="1016876" cy="1016876"/>
      </dsp:txXfrm>
    </dsp:sp>
    <dsp:sp modelId="{28BBE9D1-0F0B-344B-AC32-E0B2CF1A7B4B}">
      <dsp:nvSpPr>
        <dsp:cNvPr id="0" name=""/>
        <dsp:cNvSpPr/>
      </dsp:nvSpPr>
      <dsp:spPr>
        <a:xfrm>
          <a:off x="1240220" y="2033752"/>
          <a:ext cx="2033752" cy="203375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Friendship</a:t>
          </a:r>
          <a:endParaRPr lang="en-GB" sz="1500" kern="1200"/>
        </a:p>
      </dsp:txBody>
      <dsp:txXfrm>
        <a:off x="1748658" y="3050628"/>
        <a:ext cx="1016876" cy="1016876"/>
      </dsp:txXfrm>
    </dsp:sp>
    <dsp:sp modelId="{1AE811AA-D55C-0549-8273-44BC325538FB}">
      <dsp:nvSpPr>
        <dsp:cNvPr id="0" name=""/>
        <dsp:cNvSpPr/>
      </dsp:nvSpPr>
      <dsp:spPr>
        <a:xfrm rot="10800000">
          <a:off x="2257096" y="2033752"/>
          <a:ext cx="2033752" cy="203375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Support</a:t>
          </a:r>
          <a:endParaRPr lang="en-GB" sz="1500" kern="1200"/>
        </a:p>
      </dsp:txBody>
      <dsp:txXfrm rot="10800000">
        <a:off x="2765534" y="2033752"/>
        <a:ext cx="1016876" cy="1016876"/>
      </dsp:txXfrm>
    </dsp:sp>
    <dsp:sp modelId="{59F355BD-1206-9041-9F44-2DBBA1F7BFDF}">
      <dsp:nvSpPr>
        <dsp:cNvPr id="0" name=""/>
        <dsp:cNvSpPr/>
      </dsp:nvSpPr>
      <dsp:spPr>
        <a:xfrm>
          <a:off x="3273972" y="2033752"/>
          <a:ext cx="2033752" cy="203375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Respect</a:t>
          </a:r>
          <a:endParaRPr lang="en-GB" sz="1500" kern="1200"/>
        </a:p>
      </dsp:txBody>
      <dsp:txXfrm>
        <a:off x="3782410" y="3050628"/>
        <a:ext cx="1016876" cy="10168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63168-325C-8F4F-B4D2-3B7F36810C4E}">
      <dsp:nvSpPr>
        <dsp:cNvPr id="0" name=""/>
        <dsp:cNvSpPr/>
      </dsp:nvSpPr>
      <dsp:spPr>
        <a:xfrm>
          <a:off x="1358444" y="1617"/>
          <a:ext cx="2488151" cy="9952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Can be reliant on support workers</a:t>
          </a:r>
          <a:endParaRPr lang="en-GB" sz="2000" kern="1200" dirty="0"/>
        </a:p>
      </dsp:txBody>
      <dsp:txXfrm>
        <a:off x="1856074" y="1617"/>
        <a:ext cx="1492891" cy="995260"/>
      </dsp:txXfrm>
    </dsp:sp>
    <dsp:sp modelId="{ED7EAA5D-828D-734A-A2D6-92C3C5700021}">
      <dsp:nvSpPr>
        <dsp:cNvPr id="0" name=""/>
        <dsp:cNvSpPr/>
      </dsp:nvSpPr>
      <dsp:spPr>
        <a:xfrm>
          <a:off x="1358444" y="1136214"/>
          <a:ext cx="2488151" cy="9952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Diversity</a:t>
          </a:r>
          <a:endParaRPr lang="en-GB" sz="2000" kern="1200"/>
        </a:p>
      </dsp:txBody>
      <dsp:txXfrm>
        <a:off x="1856074" y="1136214"/>
        <a:ext cx="1492891" cy="995260"/>
      </dsp:txXfrm>
    </dsp:sp>
    <dsp:sp modelId="{D9DC5B8C-264A-6E4B-A660-ADB5FD8F303A}">
      <dsp:nvSpPr>
        <dsp:cNvPr id="0" name=""/>
        <dsp:cNvSpPr/>
      </dsp:nvSpPr>
      <dsp:spPr>
        <a:xfrm>
          <a:off x="1358444" y="2270811"/>
          <a:ext cx="2488151" cy="9952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Access</a:t>
          </a:r>
          <a:endParaRPr lang="en-GB" sz="2000" kern="1200"/>
        </a:p>
      </dsp:txBody>
      <dsp:txXfrm>
        <a:off x="1856074" y="2270811"/>
        <a:ext cx="1492891" cy="995260"/>
      </dsp:txXfrm>
    </dsp:sp>
    <dsp:sp modelId="{A65AB657-E3FD-A44B-8E31-C9B12B3F0E44}">
      <dsp:nvSpPr>
        <dsp:cNvPr id="0" name=""/>
        <dsp:cNvSpPr/>
      </dsp:nvSpPr>
      <dsp:spPr>
        <a:xfrm>
          <a:off x="1358444" y="3405408"/>
          <a:ext cx="2488151" cy="9952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Finances</a:t>
          </a:r>
          <a:endParaRPr lang="en-GB" sz="2000" kern="1200"/>
        </a:p>
      </dsp:txBody>
      <dsp:txXfrm>
        <a:off x="1856074" y="3405408"/>
        <a:ext cx="1492891" cy="995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4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14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4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svg"/><Relationship Id="rId7" Type="http://schemas.openxmlformats.org/officeDocument/2006/relationships/image" Target="../media/image14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11" Type="http://schemas.openxmlformats.org/officeDocument/2006/relationships/image" Target="../media/image36.svg"/><Relationship Id="rId5" Type="http://schemas.openxmlformats.org/officeDocument/2006/relationships/image" Target="../media/image10.svg"/><Relationship Id="rId10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34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svg"/><Relationship Id="rId7" Type="http://schemas.openxmlformats.org/officeDocument/2006/relationships/image" Target="../media/image3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36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10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3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Slide (Image)">
    <p:bg>
      <p:bgPr>
        <a:solidFill>
          <a:srgbClr val="F2B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1A9C9A0-37A6-C447-B8E1-A96AD5485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-17934" y="1"/>
            <a:ext cx="12218895" cy="145626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25CA592-2D21-654A-877A-A6C0F9709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5565" y="2146417"/>
            <a:ext cx="11340869" cy="194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73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66AE8A-2D93-6C4B-897D-D5D0E7AC4D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00" y="1659485"/>
            <a:ext cx="5205040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E236ABD-995D-484B-90F4-813970720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0969" y="1659483"/>
            <a:ext cx="5205041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82E54EF-16C4-2140-9055-A88DD2026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0168B29-D631-0348-B657-7A18E414F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7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No Image)">
    <p:bg>
      <p:bgPr>
        <a:solidFill>
          <a:srgbClr val="9D1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F126498-1030-E04D-9C77-6C8ED2D07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36CA29-1220-544B-A606-A25263D4A6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9D1E65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43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No Image)">
    <p:bg>
      <p:bgPr>
        <a:solidFill>
          <a:srgbClr val="9D1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36CA29-1220-544B-A606-A25263D4A6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9D1E65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48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No Image)">
    <p:bg>
      <p:bgPr>
        <a:solidFill>
          <a:srgbClr val="9D1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978669C-7EC7-DC49-87AA-F8BD054DA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3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Slide (No Image)">
    <p:bg>
      <p:bgPr>
        <a:solidFill>
          <a:srgbClr val="9D1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98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B7242C6-E323-5146-A953-C7FB846917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687699"/>
            <a:ext cx="7152136" cy="41926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6E64"/>
                </a:solidFill>
              </a:defRPr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40E8CA-D1C4-7A4B-9C2A-10A296BB56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06" y="687699"/>
            <a:ext cx="3350959" cy="4192681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1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Large Image)">
    <p:bg>
      <p:bgPr>
        <a:solidFill>
          <a:srgbClr val="9D1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593687"/>
            <a:ext cx="7152136" cy="42866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6" y="593687"/>
            <a:ext cx="3350959" cy="4286693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59D640-B389-FC4D-96B8-06A6CA33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DC1F3B0-D48B-A948-A158-E8DABA860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8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Slide (No Image)">
    <p:bg>
      <p:bgPr>
        <a:solidFill>
          <a:srgbClr val="9D1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0BBCF1-B167-9648-89CC-BA1C17DC1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B2C2F2-E8F7-5641-A4DE-F1983B10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09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Slide (No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3F4CA1-50B5-2644-975F-BAF52CA3F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A66D9F-E431-6845-8284-380D68489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39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Slide (No Image)">
    <p:bg>
      <p:bgPr>
        <a:solidFill>
          <a:srgbClr val="9D1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66AE8A-2D93-6C4B-897D-D5D0E7AC4D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00" y="1659485"/>
            <a:ext cx="5205040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E236ABD-995D-484B-90F4-813970720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0969" y="1659483"/>
            <a:ext cx="5205041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82E54EF-16C4-2140-9055-A88DD2026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0168B29-D631-0348-B657-7A18E414F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3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D70656D5-20EE-D048-AF56-95FCDC373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CBE-EEBF-B44D-A4AA-D6FBAABA9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9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No Image)">
    <p:bg>
      <p:bgPr>
        <a:solidFill>
          <a:srgbClr val="3D7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F126498-1030-E04D-9C77-6C8ED2D07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36CA29-1220-544B-A606-A25263D4A6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3D7DCA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83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No Image)">
    <p:bg>
      <p:bgPr>
        <a:solidFill>
          <a:srgbClr val="3D7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36CA29-1220-544B-A606-A25263D4A6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3D7DCA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128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No Image)">
    <p:bg>
      <p:bgPr>
        <a:solidFill>
          <a:srgbClr val="3D7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978669C-7EC7-DC49-87AA-F8BD054DA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481" y="0"/>
            <a:ext cx="12192000" cy="6358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61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Slide (No Image)">
    <p:bg>
      <p:bgPr>
        <a:solidFill>
          <a:srgbClr val="3D7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B7242C6-E323-5146-A953-C7FB846917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687699"/>
            <a:ext cx="7152136" cy="41926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6E64"/>
                </a:solidFill>
              </a:defRPr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40E8CA-D1C4-7A4B-9C2A-10A296BB56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06" y="687699"/>
            <a:ext cx="3350959" cy="4192681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57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Large Image)">
    <p:bg>
      <p:bgPr>
        <a:solidFill>
          <a:srgbClr val="3D7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593687"/>
            <a:ext cx="7152136" cy="42866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6" y="593687"/>
            <a:ext cx="3350959" cy="4286693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59D640-B389-FC4D-96B8-06A6CA33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DC1F3B0-D48B-A948-A158-E8DABA860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73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Slide (No Image)">
    <p:bg>
      <p:bgPr>
        <a:solidFill>
          <a:srgbClr val="3D7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0BBCF1-B167-9648-89CC-BA1C17DC1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B2C2F2-E8F7-5641-A4DE-F1983B10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23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Slide (No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3F4CA1-50B5-2644-975F-BAF52CA3F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A66D9F-E431-6845-8284-380D68489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79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Slide (No Image)">
    <p:bg>
      <p:bgPr>
        <a:solidFill>
          <a:srgbClr val="3D7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66AE8A-2D93-6C4B-897D-D5D0E7AC4D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00" y="1659485"/>
            <a:ext cx="5205040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E236ABD-995D-484B-90F4-813970720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0969" y="1659483"/>
            <a:ext cx="5205041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82E54EF-16C4-2140-9055-A88DD2026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0168B29-D631-0348-B657-7A18E414F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No Image)">
    <p:bg>
      <p:bgPr>
        <a:solidFill>
          <a:srgbClr val="76B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D047DD-2BC9-C143-B4FD-FA9BD5E5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35E9756-A801-4C47-AEC2-21A9C88D4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76BD22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6404AF-31FA-504A-8FD7-6BE207083421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1672F86-47FB-D44B-ADD6-F6AE361FC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55B3364-BFE4-AD41-9588-B7854F58E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873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9A9716-94B0-9041-9308-1ED69A0B9BAE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C52F144-A53C-E640-99A1-A780A744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AF7C8C1-B13D-E74E-9043-E5D51C14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CBE-EEBF-B44D-A4AA-D6FBAABA9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73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No Image)">
    <p:bg>
      <p:bgPr>
        <a:solidFill>
          <a:srgbClr val="76B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279B07D2-753D-4B45-864F-82EF7C523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594053"/>
            <a:ext cx="11040000" cy="3298017"/>
          </a:xfrm>
          <a:prstGeom prst="rect">
            <a:avLst/>
          </a:prstGeom>
        </p:spPr>
        <p:txBody>
          <a:bodyPr/>
          <a:lstStyle>
            <a:lvl1pPr>
              <a:lnSpc>
                <a:spcPts val="8000"/>
              </a:lnSpc>
              <a:defRPr sz="88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BE1E731-2D0C-BC4E-BF10-84217E6FC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C59003E-9169-C643-97DB-6D70D74F8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1481" y="509662"/>
            <a:ext cx="2370452" cy="589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35E9756-A801-4C47-AEC2-21A9C88D4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914640"/>
            <a:ext cx="8257104" cy="58668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spcAft>
                <a:spcPts val="0"/>
              </a:spcAft>
              <a:defRPr sz="2000" b="0">
                <a:solidFill>
                  <a:srgbClr val="76BD22"/>
                </a:solidFill>
                <a:latin typeface="FS Maja" panose="02000503050000020004" pitchFamily="2" charset="77"/>
              </a:defRPr>
            </a:lvl1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6404AF-31FA-504A-8FD7-6BE207083421}"/>
              </a:ext>
            </a:extLst>
          </p:cNvPr>
          <p:cNvGrpSpPr/>
          <p:nvPr/>
        </p:nvGrpSpPr>
        <p:grpSpPr>
          <a:xfrm>
            <a:off x="9276596" y="5914640"/>
            <a:ext cx="2928730" cy="599251"/>
            <a:chOff x="9263270" y="4003518"/>
            <a:chExt cx="2928730" cy="599251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1672F86-47FB-D44B-ADD6-F6AE361FC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63270" y="4003518"/>
              <a:ext cx="2928730" cy="599251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55B3364-BFE4-AD41-9588-B7854F58E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40513" y="4180761"/>
              <a:ext cx="2751487" cy="244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197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No Image)">
    <p:bg>
      <p:bgPr>
        <a:solidFill>
          <a:srgbClr val="76B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0DD80BC-E07A-F340-9716-94DF34569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75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Slide (No Image)">
    <p:bg>
      <p:bgPr>
        <a:solidFill>
          <a:srgbClr val="76B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47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B7242C6-E323-5146-A953-C7FB846917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687699"/>
            <a:ext cx="7152136" cy="41926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6E64"/>
                </a:solidFill>
              </a:defRPr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40E8CA-D1C4-7A4B-9C2A-10A296BB56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06" y="687699"/>
            <a:ext cx="3350959" cy="4192681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rgbClr val="006938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37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Large Image)">
    <p:bg>
      <p:bgPr>
        <a:solidFill>
          <a:srgbClr val="76B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593687"/>
            <a:ext cx="7152136" cy="42866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6" y="593687"/>
            <a:ext cx="3350959" cy="4286693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59D640-B389-FC4D-96B8-06A6CA33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DC1F3B0-D48B-A948-A158-E8DABA860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25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Slide (No Image)">
    <p:bg>
      <p:bgPr>
        <a:solidFill>
          <a:srgbClr val="76B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0BBCF1-B167-9648-89CC-BA1C17DC1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B2C2F2-E8F7-5641-A4DE-F1983B10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92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Slide (No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6938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3F4CA1-50B5-2644-975F-BAF52CA3F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A66D9F-E431-6845-8284-380D68489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62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Slide (No Image)">
    <p:bg>
      <p:bgPr>
        <a:solidFill>
          <a:srgbClr val="76B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66AE8A-2D93-6C4B-897D-D5D0E7AC4D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00" y="1659485"/>
            <a:ext cx="5205040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E236ABD-995D-484B-90F4-8139707203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0969" y="1659483"/>
            <a:ext cx="5205041" cy="32208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82E54EF-16C4-2140-9055-A88DD2026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0168B29-D631-0348-B657-7A18E414F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1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C706068-D008-AA44-B682-22074A5A5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6" y="0"/>
            <a:ext cx="12192000" cy="6358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5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35"/>
            <a:ext cx="11040000" cy="319504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1003588-BF61-124F-A5C7-44C954DDE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7755060-89DF-404B-A99D-DB9ED86FE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8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(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B7242C6-E323-5146-A953-C7FB846917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687699"/>
            <a:ext cx="7152136" cy="41926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46E64"/>
                </a:solidFill>
              </a:defRPr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40E8CA-D1C4-7A4B-9C2A-10A296BB56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06" y="687699"/>
            <a:ext cx="3350959" cy="4192681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rgbClr val="76BD22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3B3F98-99BB-0C4D-9FFE-57FE7A39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0FB1A31-17CC-2D46-B6F5-713426E0D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0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Large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463865" y="593687"/>
            <a:ext cx="7152136" cy="42866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   Click icon to add picture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006" y="593687"/>
            <a:ext cx="3350959" cy="4286693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4000" b="0">
                <a:solidFill>
                  <a:schemeClr val="bg1"/>
                </a:solidFill>
                <a:latin typeface="FS Maja" panose="02000503050000020004" pitchFamily="2" charset="77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EDIT MASTER TITLE STYLE</a:t>
            </a:r>
          </a:p>
          <a:p>
            <a:pPr lvl="1"/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59D640-B389-FC4D-96B8-06A6CA33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DC1F3B0-D48B-A948-A158-E8DABA860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4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Slide (No Image)">
    <p:bg>
      <p:bgPr>
        <a:solidFill>
          <a:srgbClr val="0069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287978" indent="-287978">
              <a:defRPr sz="2400">
                <a:solidFill>
                  <a:schemeClr val="bg1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0BBCF1-B167-9648-89CC-BA1C17DC1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CB2C2F2-E8F7-5641-A4DE-F1983B10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Slide (No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00" y="624233"/>
            <a:ext cx="11040000" cy="103525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76BD22"/>
                </a:solidFill>
                <a:latin typeface="FS Maja" panose="02000503050000020004" pitchFamily="2" charset="77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04AA620-105C-094E-8C72-F24CD9B21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997283"/>
            <a:ext cx="11712449" cy="35381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217FA6-7566-8A4C-8C03-3D9944B30A1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10960" y="1685342"/>
            <a:ext cx="5205040" cy="31950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46E64"/>
                </a:solidFill>
              </a:defRPr>
            </a:lvl1pPr>
            <a:lvl2pPr>
              <a:defRPr sz="2400">
                <a:solidFill>
                  <a:srgbClr val="746E64"/>
                </a:solidFill>
              </a:defRPr>
            </a:lvl2pPr>
            <a:lvl3pPr marL="287978" indent="-287978">
              <a:defRPr sz="2400">
                <a:solidFill>
                  <a:srgbClr val="746E64"/>
                </a:solidFill>
              </a:defRPr>
            </a:lvl3pPr>
            <a:lvl4pPr marL="527961" indent="-287978">
              <a:buFont typeface="Symbol" pitchFamily="18" charset="2"/>
              <a:buChar char=""/>
              <a:defRPr sz="2400">
                <a:solidFill>
                  <a:srgbClr val="746E64"/>
                </a:solidFill>
              </a:defRPr>
            </a:lvl4pPr>
            <a:lvl5pPr>
              <a:defRPr sz="2400">
                <a:solidFill>
                  <a:srgbClr val="746E64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D3F4CA1-50B5-2644-975F-BAF52CA3F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928" y="5401733"/>
            <a:ext cx="12218894" cy="145626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A66D9F-E431-6845-8284-380D68489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53839" y="6091883"/>
            <a:ext cx="2751487" cy="2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6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5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00" r:id="rId2"/>
    <p:sldLayoutId id="2147483719" r:id="rId3"/>
    <p:sldLayoutId id="2147483701" r:id="rId4"/>
    <p:sldLayoutId id="2147483720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xStyles>
    <p:titleStyle>
      <a:lvl1pPr algn="l" defTabSz="1219108" rtl="0" eaLnBrk="1" latinLnBrk="0" hangingPunct="1">
        <a:lnSpc>
          <a:spcPts val="4000"/>
        </a:lnSpc>
        <a:spcBef>
          <a:spcPct val="0"/>
        </a:spcBef>
        <a:buNone/>
        <a:defRPr sz="4000" b="1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b="1" kern="1200">
          <a:solidFill>
            <a:srgbClr val="746E64"/>
          </a:solidFill>
          <a:latin typeface="Calibri" pitchFamily="34" charset="0"/>
          <a:ea typeface="+mn-ea"/>
          <a:cs typeface="+mn-cs"/>
        </a:defRPr>
      </a:lvl1pPr>
      <a:lvl2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2pPr>
      <a:lvl3pPr marL="287978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120000"/>
        <a:buFont typeface="Arial" pitchFamily="34" charset="0"/>
        <a:buChar char="•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3pPr>
      <a:lvl4pPr marL="527961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Symbol" pitchFamily="18" charset="2"/>
        <a:buChar char="·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4pPr>
      <a:lvl5pPr marL="0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Char char="»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5pPr>
      <a:lvl6pPr marL="335254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00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21" r:id="rId2"/>
    <p:sldLayoutId id="2147483693" r:id="rId3"/>
    <p:sldLayoutId id="2147483722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txStyles>
    <p:titleStyle>
      <a:lvl1pPr algn="l" defTabSz="1219108" rtl="0" eaLnBrk="1" latinLnBrk="0" hangingPunct="1">
        <a:lnSpc>
          <a:spcPts val="4000"/>
        </a:lnSpc>
        <a:spcBef>
          <a:spcPct val="0"/>
        </a:spcBef>
        <a:buNone/>
        <a:defRPr sz="4000" b="1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b="1" kern="1200">
          <a:solidFill>
            <a:srgbClr val="746E64"/>
          </a:solidFill>
          <a:latin typeface="Calibri" pitchFamily="34" charset="0"/>
          <a:ea typeface="+mn-ea"/>
          <a:cs typeface="+mn-cs"/>
        </a:defRPr>
      </a:lvl1pPr>
      <a:lvl2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2pPr>
      <a:lvl3pPr marL="287978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120000"/>
        <a:buFont typeface="Arial" pitchFamily="34" charset="0"/>
        <a:buChar char="•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3pPr>
      <a:lvl4pPr marL="527961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Symbol" pitchFamily="18" charset="2"/>
        <a:buChar char="·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4pPr>
      <a:lvl5pPr marL="0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Char char="»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5pPr>
      <a:lvl6pPr marL="335254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03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108" rtl="0" eaLnBrk="1" latinLnBrk="0" hangingPunct="1">
        <a:lnSpc>
          <a:spcPts val="4000"/>
        </a:lnSpc>
        <a:spcBef>
          <a:spcPct val="0"/>
        </a:spcBef>
        <a:buNone/>
        <a:defRPr sz="4000" b="1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b="1" kern="1200">
          <a:solidFill>
            <a:srgbClr val="746E64"/>
          </a:solidFill>
          <a:latin typeface="Calibri" pitchFamily="34" charset="0"/>
          <a:ea typeface="+mn-ea"/>
          <a:cs typeface="+mn-cs"/>
        </a:defRPr>
      </a:lvl1pPr>
      <a:lvl2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2pPr>
      <a:lvl3pPr marL="287978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120000"/>
        <a:buFont typeface="Arial" pitchFamily="34" charset="0"/>
        <a:buChar char="•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3pPr>
      <a:lvl4pPr marL="527961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Symbol" pitchFamily="18" charset="2"/>
        <a:buChar char="·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4pPr>
      <a:lvl5pPr marL="0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Char char="»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5pPr>
      <a:lvl6pPr marL="335254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27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3" r:id="rId2"/>
    <p:sldLayoutId id="2147483709" r:id="rId3"/>
    <p:sldLayoutId id="2147483724" r:id="rId4"/>
    <p:sldLayoutId id="2147483710" r:id="rId5"/>
    <p:sldLayoutId id="2147483711" r:id="rId6"/>
    <p:sldLayoutId id="2147483712" r:id="rId7"/>
    <p:sldLayoutId id="2147483713" r:id="rId8"/>
    <p:sldLayoutId id="2147483714" r:id="rId9"/>
  </p:sldLayoutIdLst>
  <p:txStyles>
    <p:titleStyle>
      <a:lvl1pPr algn="l" defTabSz="1219108" rtl="0" eaLnBrk="1" latinLnBrk="0" hangingPunct="1">
        <a:lnSpc>
          <a:spcPts val="4000"/>
        </a:lnSpc>
        <a:spcBef>
          <a:spcPct val="0"/>
        </a:spcBef>
        <a:buNone/>
        <a:defRPr sz="4000" b="1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b="1" kern="1200">
          <a:solidFill>
            <a:srgbClr val="746E64"/>
          </a:solidFill>
          <a:latin typeface="Calibri" pitchFamily="34" charset="0"/>
          <a:ea typeface="+mn-ea"/>
          <a:cs typeface="+mn-cs"/>
        </a:defRPr>
      </a:lvl1pPr>
      <a:lvl2pPr marL="0" indent="0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None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2pPr>
      <a:lvl3pPr marL="287978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120000"/>
        <a:buFont typeface="Arial" pitchFamily="34" charset="0"/>
        <a:buChar char="•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3pPr>
      <a:lvl4pPr marL="527961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Symbol" pitchFamily="18" charset="2"/>
        <a:buChar char="·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4pPr>
      <a:lvl5pPr marL="0" indent="-287978" algn="l" defTabSz="1219108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itchFamily="34" charset="0"/>
        <a:buChar char="»"/>
        <a:defRPr sz="1867" kern="1200">
          <a:solidFill>
            <a:srgbClr val="746E64"/>
          </a:solidFill>
          <a:latin typeface="Calibri" pitchFamily="34" charset="0"/>
          <a:ea typeface="+mn-ea"/>
          <a:cs typeface="+mn-cs"/>
        </a:defRPr>
      </a:lvl5pPr>
      <a:lvl6pPr marL="335254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andra.engstrom@stir.ac.u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universityofstirling.padlet.org/dashboard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FA88C-70FD-1449-BA9A-448B22977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UNITY: Bringing Service Users and Students 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08153-0A5E-4940-BA33-09838F55A6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00" y="5747371"/>
            <a:ext cx="8257104" cy="842999"/>
          </a:xfrm>
        </p:spPr>
        <p:txBody>
          <a:bodyPr/>
          <a:lstStyle/>
          <a:p>
            <a:r>
              <a:rPr lang="en-US" dirty="0"/>
              <a:t>Dr. Sandra Engstrom and UNITY members</a:t>
            </a:r>
          </a:p>
          <a:p>
            <a:r>
              <a:rPr lang="en-US" dirty="0">
                <a:hlinkClick r:id="rId2"/>
              </a:rPr>
              <a:t>Sandra.engstrom@stir.ac.uk</a:t>
            </a:r>
            <a:endParaRPr lang="en-US" dirty="0"/>
          </a:p>
          <a:p>
            <a:r>
              <a:rPr lang="en-US" dirty="0"/>
              <a:t>@</a:t>
            </a:r>
            <a:r>
              <a:rPr lang="en-US" dirty="0" err="1"/>
              <a:t>sengstro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930D6B-AE84-BE42-93C4-87B546E0D6B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Who is UNITY?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F422054-2087-6444-91DB-480B6C80B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541" y="1141858"/>
            <a:ext cx="6873459" cy="4387106"/>
          </a:xfrm>
        </p:spPr>
        <p:txBody>
          <a:bodyPr/>
          <a:lstStyle/>
          <a:p>
            <a:r>
              <a:rPr lang="en-US" dirty="0"/>
              <a:t>Service user and </a:t>
            </a:r>
            <a:r>
              <a:rPr lang="en-US" dirty="0" err="1"/>
              <a:t>carer</a:t>
            </a:r>
            <a:r>
              <a:rPr lang="en-US" dirty="0"/>
              <a:t> involvement integral to Social Work </a:t>
            </a:r>
            <a:r>
              <a:rPr lang="en-US" dirty="0" err="1"/>
              <a:t>programmes</a:t>
            </a:r>
            <a:endParaRPr lang="en-US" dirty="0"/>
          </a:p>
          <a:p>
            <a:r>
              <a:rPr lang="en-US" dirty="0"/>
              <a:t>The UNITY group was established in 2005</a:t>
            </a:r>
          </a:p>
          <a:p>
            <a:r>
              <a:rPr lang="en-US" dirty="0"/>
              <a:t>Regular meetings scheduled for the full year</a:t>
            </a:r>
          </a:p>
          <a:p>
            <a:r>
              <a:rPr lang="en-US" dirty="0"/>
              <a:t>A welcoming, inclusive environment where everyone’s views are encouraged</a:t>
            </a:r>
          </a:p>
          <a:p>
            <a:r>
              <a:rPr lang="en-US" dirty="0"/>
              <a:t>Catering is provided – symbolic message of welcome and appreciation</a:t>
            </a:r>
          </a:p>
          <a:p>
            <a:r>
              <a:rPr lang="en-US" dirty="0"/>
              <a:t>Everyone should feel they are getting something out of it</a:t>
            </a:r>
          </a:p>
          <a:p>
            <a:r>
              <a:rPr lang="en-US" dirty="0"/>
              <a:t>Adoption of co-production principles: Reciprocity, Equality, Accessibility &amp; Diversity (SCOE, 2013)</a:t>
            </a:r>
          </a:p>
        </p:txBody>
      </p:sp>
      <p:pic>
        <p:nvPicPr>
          <p:cNvPr id="6" name="Picture 5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E4E9751F-25DC-3541-BF54-67AAE760D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93"/>
          <a:stretch/>
        </p:blipFill>
        <p:spPr>
          <a:xfrm>
            <a:off x="306670" y="1392592"/>
            <a:ext cx="3780529" cy="378052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767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31A00C-9B0F-944C-8A37-8B4387163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945" y="2459668"/>
            <a:ext cx="4145639" cy="3109229"/>
          </a:xfrm>
          <a:prstGeom prst="rect">
            <a:avLst/>
          </a:prstGeom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656F9E7E-3DCE-F346-A62A-F6DEB5234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0917" b="10917"/>
          <a:stretch>
            <a:fillRect/>
          </a:stretch>
        </p:blipFill>
        <p:spPr>
          <a:xfrm>
            <a:off x="-17996" y="-64917"/>
            <a:ext cx="4965700" cy="2908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D1822-55E6-874B-9CFF-4BC55F4A3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584" y="35378"/>
            <a:ext cx="4351415" cy="32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16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370D31-8BEE-5841-9E67-B7EE11CCB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624233"/>
            <a:ext cx="11040000" cy="668539"/>
          </a:xfrm>
        </p:spPr>
        <p:txBody>
          <a:bodyPr/>
          <a:lstStyle/>
          <a:p>
            <a:r>
              <a:rPr lang="en-US" dirty="0"/>
              <a:t>Workshops and other Involvement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988BDE-C052-0D44-A8AE-643B19D8E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2772"/>
            <a:ext cx="4231727" cy="4508938"/>
          </a:xfrm>
        </p:spPr>
        <p:txBody>
          <a:bodyPr/>
          <a:lstStyle/>
          <a:p>
            <a:r>
              <a:rPr lang="en-GB" dirty="0"/>
              <a:t>Orientation Days </a:t>
            </a:r>
          </a:p>
          <a:p>
            <a:r>
              <a:rPr lang="en-GB" dirty="0"/>
              <a:t>Induction- Ideal Social Worker</a:t>
            </a:r>
          </a:p>
          <a:p>
            <a:r>
              <a:rPr lang="en-GB" dirty="0"/>
              <a:t>Being on the receiving end of services</a:t>
            </a:r>
          </a:p>
          <a:p>
            <a:r>
              <a:rPr lang="en-GB" dirty="0"/>
              <a:t>Interview skills</a:t>
            </a:r>
          </a:p>
          <a:p>
            <a:r>
              <a:rPr lang="en-GB" dirty="0"/>
              <a:t>Experiences of mental ill health</a:t>
            </a:r>
          </a:p>
          <a:p>
            <a:r>
              <a:rPr lang="en-GB" dirty="0"/>
              <a:t>Experiences of different abilities</a:t>
            </a:r>
          </a:p>
          <a:p>
            <a:r>
              <a:rPr lang="en-GB" dirty="0"/>
              <a:t>Law &amp; Policy in Practice</a:t>
            </a:r>
          </a:p>
          <a:p>
            <a:r>
              <a:rPr lang="en-US" dirty="0"/>
              <a:t>Mental Health workshops with Nursing students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8AA127-EE36-5D4E-A05D-83ADDE77EB8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31728" y="1292772"/>
            <a:ext cx="3728545" cy="4377560"/>
          </a:xfrm>
        </p:spPr>
        <p:txBody>
          <a:bodyPr/>
          <a:lstStyle/>
          <a:p>
            <a:r>
              <a:rPr lang="en-US" dirty="0"/>
              <a:t>University of Calgary student workshops on ethics &amp; values</a:t>
            </a:r>
            <a:endParaRPr lang="en-GB" dirty="0"/>
          </a:p>
          <a:p>
            <a:r>
              <a:rPr lang="en-GB" dirty="0"/>
              <a:t>Selection scenario consultation</a:t>
            </a:r>
          </a:p>
          <a:p>
            <a:r>
              <a:rPr lang="en-GB" dirty="0"/>
              <a:t>Founder members of the Scottish Inter-University Service User and Carer Network</a:t>
            </a:r>
          </a:p>
          <a:p>
            <a:r>
              <a:rPr lang="en-GB" dirty="0"/>
              <a:t>Stakeholder meetings</a:t>
            </a:r>
          </a:p>
          <a:p>
            <a:r>
              <a:rPr lang="en-GB" dirty="0"/>
              <a:t>Programme Revalidation</a:t>
            </a:r>
          </a:p>
          <a:p>
            <a:r>
              <a:rPr lang="en-GB" dirty="0"/>
              <a:t>Graduation</a:t>
            </a:r>
          </a:p>
          <a:p>
            <a:endParaRPr lang="en-US" dirty="0"/>
          </a:p>
        </p:txBody>
      </p:sp>
      <p:pic>
        <p:nvPicPr>
          <p:cNvPr id="11" name="Picture 10" descr="A picture containing indoor, person, person, open&#10;&#10;Description automatically generated">
            <a:extLst>
              <a:ext uri="{FF2B5EF4-FFF2-40B4-BE49-F238E27FC236}">
                <a16:creationId xmlns:a16="http://schemas.microsoft.com/office/drawing/2014/main" id="{7406F6D3-10DD-3740-BDC9-FFCA4D523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1482" y="708792"/>
            <a:ext cx="5670331" cy="42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11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664FF0-FD5F-0744-A25E-4E9CD0C0A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739" y="2897086"/>
            <a:ext cx="4387403" cy="2368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45FBE-BF18-C643-ABFD-A25126F7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 skills workshop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C6AB0-D61F-9B46-A536-681511D1B98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Skills development before students undertake practice placement.</a:t>
            </a:r>
          </a:p>
          <a:p>
            <a:r>
              <a:rPr lang="en-US" dirty="0"/>
              <a:t>Scenarios based on Unity members’ real life experiences.</a:t>
            </a:r>
          </a:p>
          <a:p>
            <a:r>
              <a:rPr lang="en-US" dirty="0"/>
              <a:t>Students work in triads (one interviewing, two observing). Rotate around different Unity members.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6DFE27-4F15-A94B-B85D-EE782A1C4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103" y="1397875"/>
            <a:ext cx="3286817" cy="24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5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07CF-72CB-544F-8FD2-69730D16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i="1" dirty="0"/>
              <a:t>What unity is to me, by Linda </a:t>
            </a:r>
            <a:r>
              <a:rPr lang="en-GB" altLang="en-US" i="1" dirty="0" err="1"/>
              <a:t>McCullloch</a:t>
            </a:r>
            <a:r>
              <a:rPr lang="en-GB" altLang="en-US" i="1" dirty="0"/>
              <a:t>.</a:t>
            </a:r>
            <a:br>
              <a:rPr lang="en-GB" altLang="en-US" i="1" dirty="0"/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7F3B81B-04B1-6846-8CE3-587A4BEC6F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504789"/>
              </p:ext>
            </p:extLst>
          </p:nvPr>
        </p:nvGraphicFramePr>
        <p:xfrm>
          <a:off x="2375337" y="1282262"/>
          <a:ext cx="6547945" cy="4067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8367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4A8F0-F5DA-7041-AB3B-C0E044193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the students and faculty say?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FF644-7C95-C34F-B3FB-79F8E2265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572" y="5930810"/>
            <a:ext cx="1179228" cy="605913"/>
          </a:xfrm>
        </p:spPr>
        <p:txBody>
          <a:bodyPr/>
          <a:lstStyle/>
          <a:p>
            <a:r>
              <a:rPr lang="en-US" dirty="0">
                <a:hlinkClick r:id="rId2"/>
              </a:rPr>
              <a:t>Padlet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32DF63A-3517-BD47-8B12-ABFC87BC0DB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803" y="1219200"/>
            <a:ext cx="7586743" cy="545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591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7721-14F8-E945-933F-B24D81FC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barriers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D29D120-C591-AA47-9D79-65F2492D5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4925265"/>
              </p:ext>
            </p:extLst>
          </p:nvPr>
        </p:nvGraphicFramePr>
        <p:xfrm>
          <a:off x="6293627" y="1227857"/>
          <a:ext cx="5205040" cy="4402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01AB22C-DF34-F54F-9AC6-69612A100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39" y="1457168"/>
            <a:ext cx="4911835" cy="368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2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4898A-F4B7-6840-8A52-5608CDD4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C532D-1451-B346-B2E0-82B9AE460E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Dr Sandra Engstrom and UNITY</a:t>
            </a:r>
          </a:p>
          <a:p>
            <a:r>
              <a:rPr lang="en-US" dirty="0" err="1"/>
              <a:t>Sandra.engstrom@stir.ac.uk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32099"/>
      </p:ext>
    </p:extLst>
  </p:cSld>
  <p:clrMapOvr>
    <a:masterClrMapping/>
  </p:clrMapOvr>
</p:sld>
</file>

<file path=ppt/theme/theme1.xml><?xml version="1.0" encoding="utf-8"?>
<a:theme xmlns:a="http://schemas.openxmlformats.org/drawingml/2006/main" name="brand-wide">
  <a:themeElements>
    <a:clrScheme name="energygreen">
      <a:dk1>
        <a:srgbClr val="8DBA37"/>
      </a:dk1>
      <a:lt1>
        <a:srgbClr val="FFFFFF"/>
      </a:lt1>
      <a:dk2>
        <a:srgbClr val="8FBA37"/>
      </a:dk2>
      <a:lt2>
        <a:srgbClr val="FFFFFF"/>
      </a:lt2>
      <a:accent1>
        <a:srgbClr val="8DBB37"/>
      </a:accent1>
      <a:accent2>
        <a:srgbClr val="A7CB6D"/>
      </a:accent2>
      <a:accent3>
        <a:srgbClr val="C3DB9A"/>
      </a:accent3>
      <a:accent4>
        <a:srgbClr val="DCE9C4"/>
      </a:accent4>
      <a:accent5>
        <a:srgbClr val="006938"/>
      </a:accent5>
      <a:accent6>
        <a:srgbClr val="628B64"/>
      </a:accent6>
      <a:hlink>
        <a:srgbClr val="61B3E3"/>
      </a:hlink>
      <a:folHlink>
        <a:srgbClr val="3F7B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934"/>
        </a:solidFill>
        <a:ln>
          <a:noFill/>
        </a:ln>
      </a:spPr>
      <a:bodyPr rtlCol="0" anchor="ctr"/>
      <a:lstStyle>
        <a:defPPr algn="ctr">
          <a:defRPr dirty="0">
            <a:latin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rand-wide" id="{6A44311D-47FB-074F-AD5D-DE10A02E69B8}" vid="{EF905898-223E-2B44-B7B6-04C514E803FB}"/>
    </a:ext>
  </a:extLst>
</a:theme>
</file>

<file path=ppt/theme/theme2.xml><?xml version="1.0" encoding="utf-8"?>
<a:theme xmlns:a="http://schemas.openxmlformats.org/drawingml/2006/main" name="Secondary colour option:1">
  <a:themeElements>
    <a:clrScheme name="energygreen">
      <a:dk1>
        <a:srgbClr val="8DBA37"/>
      </a:dk1>
      <a:lt1>
        <a:srgbClr val="FFFFFF"/>
      </a:lt1>
      <a:dk2>
        <a:srgbClr val="8FBA37"/>
      </a:dk2>
      <a:lt2>
        <a:srgbClr val="FFFFFF"/>
      </a:lt2>
      <a:accent1>
        <a:srgbClr val="8DBB37"/>
      </a:accent1>
      <a:accent2>
        <a:srgbClr val="A7CB6D"/>
      </a:accent2>
      <a:accent3>
        <a:srgbClr val="C3DB9A"/>
      </a:accent3>
      <a:accent4>
        <a:srgbClr val="DCE9C4"/>
      </a:accent4>
      <a:accent5>
        <a:srgbClr val="006938"/>
      </a:accent5>
      <a:accent6>
        <a:srgbClr val="628B64"/>
      </a:accent6>
      <a:hlink>
        <a:srgbClr val="61B3E3"/>
      </a:hlink>
      <a:folHlink>
        <a:srgbClr val="3F7B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934"/>
        </a:solidFill>
        <a:ln>
          <a:noFill/>
        </a:ln>
      </a:spPr>
      <a:bodyPr rtlCol="0" anchor="ctr"/>
      <a:lstStyle>
        <a:defPPr algn="ctr">
          <a:defRPr dirty="0">
            <a:latin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nergy1-square" id="{57AFB2C1-5A7A-4BE1-BBAC-2E0CCAF41307}" vid="{0BC2027B-8777-41A8-9115-E00A7879546D}"/>
    </a:ext>
  </a:extLst>
</a:theme>
</file>

<file path=ppt/theme/theme3.xml><?xml version="1.0" encoding="utf-8"?>
<a:theme xmlns:a="http://schemas.openxmlformats.org/drawingml/2006/main" name="1_Secondary colour option:1">
  <a:themeElements>
    <a:clrScheme name="energygreen">
      <a:dk1>
        <a:srgbClr val="8DBA37"/>
      </a:dk1>
      <a:lt1>
        <a:srgbClr val="FFFFFF"/>
      </a:lt1>
      <a:dk2>
        <a:srgbClr val="8FBA37"/>
      </a:dk2>
      <a:lt2>
        <a:srgbClr val="FFFFFF"/>
      </a:lt2>
      <a:accent1>
        <a:srgbClr val="8DBB37"/>
      </a:accent1>
      <a:accent2>
        <a:srgbClr val="A7CB6D"/>
      </a:accent2>
      <a:accent3>
        <a:srgbClr val="C3DB9A"/>
      </a:accent3>
      <a:accent4>
        <a:srgbClr val="DCE9C4"/>
      </a:accent4>
      <a:accent5>
        <a:srgbClr val="006938"/>
      </a:accent5>
      <a:accent6>
        <a:srgbClr val="628B64"/>
      </a:accent6>
      <a:hlink>
        <a:srgbClr val="61B3E3"/>
      </a:hlink>
      <a:folHlink>
        <a:srgbClr val="3F7B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934"/>
        </a:solidFill>
        <a:ln>
          <a:noFill/>
        </a:ln>
      </a:spPr>
      <a:bodyPr rtlCol="0" anchor="ctr"/>
      <a:lstStyle>
        <a:defPPr algn="ctr">
          <a:defRPr dirty="0">
            <a:latin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nergy1-square" id="{57AFB2C1-5A7A-4BE1-BBAC-2E0CCAF41307}" vid="{0BC2027B-8777-41A8-9115-E00A7879546D}"/>
    </a:ext>
  </a:extLst>
</a:theme>
</file>

<file path=ppt/theme/theme4.xml><?xml version="1.0" encoding="utf-8"?>
<a:theme xmlns:a="http://schemas.openxmlformats.org/drawingml/2006/main" name="Secondary colour option:2">
  <a:themeElements>
    <a:clrScheme name="energygreen">
      <a:dk1>
        <a:srgbClr val="8DBA37"/>
      </a:dk1>
      <a:lt1>
        <a:srgbClr val="FFFFFF"/>
      </a:lt1>
      <a:dk2>
        <a:srgbClr val="8FBA37"/>
      </a:dk2>
      <a:lt2>
        <a:srgbClr val="FFFFFF"/>
      </a:lt2>
      <a:accent1>
        <a:srgbClr val="8DBB37"/>
      </a:accent1>
      <a:accent2>
        <a:srgbClr val="A7CB6D"/>
      </a:accent2>
      <a:accent3>
        <a:srgbClr val="C3DB9A"/>
      </a:accent3>
      <a:accent4>
        <a:srgbClr val="DCE9C4"/>
      </a:accent4>
      <a:accent5>
        <a:srgbClr val="006938"/>
      </a:accent5>
      <a:accent6>
        <a:srgbClr val="628B64"/>
      </a:accent6>
      <a:hlink>
        <a:srgbClr val="61B3E3"/>
      </a:hlink>
      <a:folHlink>
        <a:srgbClr val="3F7B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934"/>
        </a:solidFill>
        <a:ln>
          <a:noFill/>
        </a:ln>
      </a:spPr>
      <a:bodyPr rtlCol="0" anchor="ctr"/>
      <a:lstStyle>
        <a:defPPr algn="ctr">
          <a:defRPr dirty="0">
            <a:latin typeface="Calibri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nergy1-square" id="{57AFB2C1-5A7A-4BE1-BBAC-2E0CCAF41307}" vid="{0BC2027B-8777-41A8-9115-E00A78795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brand-wide</Template>
  <TotalTime>69</TotalTime>
  <Words>262</Words>
  <Application>Microsoft Macintosh PowerPoint</Application>
  <PresentationFormat>Widescreen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FS Maja</vt:lpstr>
      <vt:lpstr>Symbol</vt:lpstr>
      <vt:lpstr>brand-wide</vt:lpstr>
      <vt:lpstr>Secondary colour option:1</vt:lpstr>
      <vt:lpstr>1_Secondary colour option:1</vt:lpstr>
      <vt:lpstr>Secondary colour option:2</vt:lpstr>
      <vt:lpstr>UNITY: Bringing Service Users and Students Together</vt:lpstr>
      <vt:lpstr>Who is UNITY?</vt:lpstr>
      <vt:lpstr>PowerPoint Presentation</vt:lpstr>
      <vt:lpstr>Workshops and other Involvement</vt:lpstr>
      <vt:lpstr>Interview skills workshop</vt:lpstr>
      <vt:lpstr>What unity is to me, by Linda McCullloch. </vt:lpstr>
      <vt:lpstr>What do the students and faculty say?</vt:lpstr>
      <vt:lpstr>A few barriers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Engstrom</dc:creator>
  <cp:lastModifiedBy>Sandra Engstrom</cp:lastModifiedBy>
  <cp:revision>8</cp:revision>
  <dcterms:created xsi:type="dcterms:W3CDTF">2020-11-23T15:41:43Z</dcterms:created>
  <dcterms:modified xsi:type="dcterms:W3CDTF">2020-11-23T16:51:11Z</dcterms:modified>
</cp:coreProperties>
</file>